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8" r:id="rId8"/>
    <p:sldId id="270" r:id="rId9"/>
    <p:sldId id="271" r:id="rId10"/>
    <p:sldId id="260" r:id="rId11"/>
    <p:sldId id="261" r:id="rId12"/>
    <p:sldId id="27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9E8D29-2D95-4B97-86EA-7E7FD1AD5817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D9D7E1-3FD8-4165-8FEB-385EC35AC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Учебно-методический комплекс для преподавателя СПО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Ермакович</a:t>
            </a:r>
            <a:r>
              <a:rPr lang="ru-RU" dirty="0" smtClean="0"/>
              <a:t> Аэлита Михайловна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OX24\OneDrive\Рабочий стол\img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FOX24\OneDrive\Рабочий стол\img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7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элита\Desktop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1" cy="5786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accent3"/>
                </a:solidFill>
              </a:rPr>
              <a:t>Спасибо за внимание</a:t>
            </a:r>
            <a:endParaRPr lang="ru-RU" sz="3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435771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700" dirty="0" smtClean="0">
                <a:solidFill>
                  <a:srgbClr val="FF0000"/>
                </a:solidFill>
              </a:rPr>
              <a:t>  Учебно-методический комплекс (УМК)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это комплекс нормативной и учебно-методической документации, средств обучения и средств контроля, необходимых и достаточных для проектирования и качественной реализации образовательного процесса в соответствии с требованиями Федерального государственного образовательного стандарта среднего профессионального образования (ФГОС СПО) и временем, отведенным Учебным планом по профессии/специальности.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Цель разработки УМК: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Систематизация и сведение к разумному минимуму нормативных, методических, </a:t>
            </a:r>
            <a:r>
              <a:rPr lang="ru-RU" dirty="0" err="1" smtClean="0"/>
              <a:t>стандартореализующих</a:t>
            </a:r>
            <a:r>
              <a:rPr lang="ru-RU" dirty="0" smtClean="0"/>
              <a:t> документов, обеспечивающих подготовку студентов по профессии;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Оптимизация подготовки и проведения занятий, улучшения качества образовательного процесса;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Совершенствование профессионализма преподавателей и передача педагогического опыта;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Использование УМК при формировании единого образовательного пространства.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01122" cy="542928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2428868"/>
            <a:ext cx="228601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Нормативно-планирующие документы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2500306"/>
            <a:ext cx="214314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Учебно-планирующая документация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3714752"/>
            <a:ext cx="242889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Контрольно-диагностические материалы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4" y="3786190"/>
            <a:ext cx="22860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Дополнительные материалы УМК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4500562" y="2214554"/>
            <a:ext cx="192882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43636" y="157161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642910" y="714356"/>
            <a:ext cx="800105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3"/>
                </a:solidFill>
              </a:rPr>
              <a:t>Структура УМК дисциплины, ПМ, МДК</a:t>
            </a:r>
            <a:endParaRPr lang="ru-RU" sz="3200" dirty="0"/>
          </a:p>
        </p:txBody>
      </p:sp>
      <p:cxnSp>
        <p:nvCxnSpPr>
          <p:cNvPr id="15" name="Прямая со стрелкой 14"/>
          <p:cNvCxnSpPr>
            <a:endCxn id="4" idx="0"/>
          </p:cNvCxnSpPr>
          <p:nvPr/>
        </p:nvCxnSpPr>
        <p:spPr>
          <a:xfrm rot="5400000">
            <a:off x="1928794" y="1785926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928926" y="2285992"/>
            <a:ext cx="185738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3"/>
                </a:solidFill>
              </a:rPr>
              <a:t>Нормативно-планирующая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/>
                </a:solidFill>
              </a:rPr>
              <a:t>документация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ФГОС СПО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Рабочая программа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Календарно-тематический план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План урока</a:t>
            </a:r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143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Рабочая программа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1802" y="1500174"/>
            <a:ext cx="307183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учебной дисциплине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2643182"/>
            <a:ext cx="307183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профессиональному модулю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5000636"/>
            <a:ext cx="30003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производственной практике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3857628"/>
            <a:ext cx="30003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учебной практике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0001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Макет рабочей программы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28628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Титульный лист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Содержание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Паспорт рабочей программы учебной дисциплины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Структура и содержание учебной дисциплины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Условия реализации учебной дисциплины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Контроль и оценка результатов освоения учебной дисциплины.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Ошибки при составлении РП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5005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Не соответствие</a:t>
            </a:r>
            <a:r>
              <a:rPr lang="ru-RU" sz="2000" dirty="0" smtClean="0"/>
              <a:t> количества часов в РП с количеством часов в учебном плане;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различаются </a:t>
            </a:r>
            <a:r>
              <a:rPr lang="ru-RU" sz="2000" dirty="0" smtClean="0"/>
              <a:t>наименования дисциплин и ее индекс в УП и РП;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запланированная форма промежуточной аттестации </a:t>
            </a:r>
            <a:r>
              <a:rPr lang="ru-RU" sz="2000" dirty="0" smtClean="0">
                <a:solidFill>
                  <a:srgbClr val="FF0000"/>
                </a:solidFill>
              </a:rPr>
              <a:t>не соответствует форме, </a:t>
            </a:r>
            <a:r>
              <a:rPr lang="ru-RU" sz="2000" dirty="0" smtClean="0"/>
              <a:t>предусмотренной по дисциплине в УП;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 допускаются </a:t>
            </a:r>
            <a:r>
              <a:rPr lang="ru-RU" sz="2000" dirty="0" smtClean="0"/>
              <a:t>вычислительные ошибки при подсчете количества часов;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не выделено время </a:t>
            </a:r>
            <a:r>
              <a:rPr lang="ru-RU" sz="2000" dirty="0" smtClean="0"/>
              <a:t>для проведения промежуточной аттестации.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Ошибки про составлении КТП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00174"/>
            <a:ext cx="8183880" cy="42862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Изменено количество часов</a:t>
            </a:r>
            <a:r>
              <a:rPr lang="ru-RU" sz="2000" dirty="0" smtClean="0"/>
              <a:t>, отведенных на изучение отдельных тем по сравнению с РП;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Отсутствуют </a:t>
            </a:r>
            <a:r>
              <a:rPr lang="ru-RU" sz="2000" dirty="0" smtClean="0"/>
              <a:t>отдельные темы занятий, запланированные в РП;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Изменены виды занятий</a:t>
            </a:r>
            <a:r>
              <a:rPr lang="ru-RU" sz="2000" dirty="0" smtClean="0"/>
              <a:t>, по сравнению с РП: вместо практических занятий проводятся комбинированные уроки и лекции;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Не выделено время </a:t>
            </a:r>
            <a:r>
              <a:rPr lang="ru-RU" sz="2000" dirty="0" smtClean="0"/>
              <a:t>для проведения дифференцированного зачета;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Допускаются вычислительные ошибки </a:t>
            </a:r>
            <a:r>
              <a:rPr lang="ru-RU" sz="2000" dirty="0" smtClean="0"/>
              <a:t>при подсчете количества часов.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279</TotalTime>
  <Words>303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Verdana</vt:lpstr>
      <vt:lpstr>Wingdings</vt:lpstr>
      <vt:lpstr>Wingdings 2</vt:lpstr>
      <vt:lpstr>Аспект</vt:lpstr>
      <vt:lpstr>Учебно-методический комплекс для преподавателя СПО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Рабочая программа</vt:lpstr>
      <vt:lpstr>Макет рабочей программы</vt:lpstr>
      <vt:lpstr>Ошибки при составлении РП</vt:lpstr>
      <vt:lpstr>Ошибки про составлении КТП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Учебно-методический комплекс для преподавателя СПО</dc:title>
  <dc:creator>Аэлита</dc:creator>
  <cp:lastModifiedBy>Лариса</cp:lastModifiedBy>
  <cp:revision>30</cp:revision>
  <dcterms:created xsi:type="dcterms:W3CDTF">2021-09-15T01:09:35Z</dcterms:created>
  <dcterms:modified xsi:type="dcterms:W3CDTF">2021-09-16T00:37:07Z</dcterms:modified>
</cp:coreProperties>
</file>