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293" r:id="rId4"/>
    <p:sldId id="305" r:id="rId5"/>
    <p:sldId id="306" r:id="rId6"/>
    <p:sldId id="262" r:id="rId7"/>
    <p:sldId id="292" r:id="rId8"/>
    <p:sldId id="257" r:id="rId9"/>
    <p:sldId id="280" r:id="rId10"/>
    <p:sldId id="281" r:id="rId11"/>
    <p:sldId id="300" r:id="rId12"/>
    <p:sldId id="301" r:id="rId13"/>
    <p:sldId id="258" r:id="rId14"/>
    <p:sldId id="271" r:id="rId15"/>
    <p:sldId id="289" r:id="rId16"/>
    <p:sldId id="290" r:id="rId17"/>
    <p:sldId id="260" r:id="rId18"/>
    <p:sldId id="259" r:id="rId19"/>
    <p:sldId id="303" r:id="rId20"/>
    <p:sldId id="266" r:id="rId21"/>
    <p:sldId id="278" r:id="rId22"/>
    <p:sldId id="284" r:id="rId23"/>
    <p:sldId id="273" r:id="rId24"/>
    <p:sldId id="272" r:id="rId25"/>
    <p:sldId id="263" r:id="rId26"/>
    <p:sldId id="264" r:id="rId27"/>
    <p:sldId id="268" r:id="rId28"/>
    <p:sldId id="288" r:id="rId29"/>
    <p:sldId id="269" r:id="rId30"/>
    <p:sldId id="286" r:id="rId31"/>
    <p:sldId id="265" r:id="rId32"/>
    <p:sldId id="302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4C95-0791-4A5F-BF24-10763D64AC4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3E7BF0A-DD70-4CD8-B037-5D4EB9DFF52C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/>
            <a:t>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</a:t>
          </a:r>
          <a:endParaRPr lang="ru-RU" dirty="0"/>
        </a:p>
      </dgm:t>
    </dgm:pt>
    <dgm:pt modelId="{655AB5D7-33F9-4C32-9056-9FD1FB1A6A95}" type="parTrans" cxnId="{B67FE674-79F8-4073-82BC-1CBEF80C43E6}">
      <dgm:prSet/>
      <dgm:spPr/>
      <dgm:t>
        <a:bodyPr/>
        <a:lstStyle/>
        <a:p>
          <a:endParaRPr lang="ru-RU"/>
        </a:p>
      </dgm:t>
    </dgm:pt>
    <dgm:pt modelId="{4E338D65-1513-4282-9CFE-95868E443A85}" type="sibTrans" cxnId="{B67FE674-79F8-4073-82BC-1CBEF80C43E6}">
      <dgm:prSet/>
      <dgm:spPr/>
      <dgm:t>
        <a:bodyPr/>
        <a:lstStyle/>
        <a:p>
          <a:endParaRPr lang="ru-RU"/>
        </a:p>
      </dgm:t>
    </dgm:pt>
    <dgm:pt modelId="{4321D169-91DF-4BA4-A86C-F85BBDA6C260}">
      <dgm:prSet/>
      <dgm:spPr/>
      <dgm:t>
        <a:bodyPr/>
        <a:lstStyle/>
        <a:p>
          <a:pPr rtl="0"/>
          <a:r>
            <a:rPr lang="ru-RU" b="1" dirty="0" smtClean="0"/>
            <a:t>Формирование нового ландшафта сети СПО</a:t>
          </a:r>
          <a:endParaRPr lang="ru-RU" dirty="0"/>
        </a:p>
      </dgm:t>
    </dgm:pt>
    <dgm:pt modelId="{41D06B56-1E41-4142-AC88-A0811081DCC2}" type="parTrans" cxnId="{A86E8C95-66C0-4B02-AC45-AEA6588619D1}">
      <dgm:prSet/>
      <dgm:spPr/>
      <dgm:t>
        <a:bodyPr/>
        <a:lstStyle/>
        <a:p>
          <a:endParaRPr lang="ru-RU"/>
        </a:p>
      </dgm:t>
    </dgm:pt>
    <dgm:pt modelId="{5379B893-1A73-4351-91F3-EA52DE009B4D}" type="sibTrans" cxnId="{A86E8C95-66C0-4B02-AC45-AEA6588619D1}">
      <dgm:prSet/>
      <dgm:spPr/>
      <dgm:t>
        <a:bodyPr/>
        <a:lstStyle/>
        <a:p>
          <a:endParaRPr lang="ru-RU"/>
        </a:p>
      </dgm:t>
    </dgm:pt>
    <dgm:pt modelId="{0E7FE107-872B-4BF9-AA13-79FA0B9BAF88}">
      <dgm:prSet/>
      <dgm:spPr/>
      <dgm:t>
        <a:bodyPr/>
        <a:lstStyle/>
        <a:p>
          <a:pPr rtl="0"/>
          <a:r>
            <a:rPr lang="ru-RU" b="1" smtClean="0"/>
            <a:t>Повышение финансовой устойчивости и целевая поддержка образовательных организаций, которые готовят рабочих (служащих) и специалистов среднего звена</a:t>
          </a:r>
          <a:endParaRPr lang="ru-RU"/>
        </a:p>
      </dgm:t>
    </dgm:pt>
    <dgm:pt modelId="{2955AB44-6917-4341-938C-08B4032091DA}" type="parTrans" cxnId="{35FDA6C7-2398-4D31-8433-B714F47538B9}">
      <dgm:prSet/>
      <dgm:spPr/>
      <dgm:t>
        <a:bodyPr/>
        <a:lstStyle/>
        <a:p>
          <a:endParaRPr lang="ru-RU"/>
        </a:p>
      </dgm:t>
    </dgm:pt>
    <dgm:pt modelId="{5A6D0DB8-F552-4E4C-AD99-FF63268369F2}" type="sibTrans" cxnId="{35FDA6C7-2398-4D31-8433-B714F47538B9}">
      <dgm:prSet/>
      <dgm:spPr/>
      <dgm:t>
        <a:bodyPr/>
        <a:lstStyle/>
        <a:p>
          <a:endParaRPr lang="ru-RU"/>
        </a:p>
      </dgm:t>
    </dgm:pt>
    <dgm:pt modelId="{37018B6B-693D-4BE4-A0A0-073C88BAAB9B}">
      <dgm:prSet/>
      <dgm:spPr/>
      <dgm:t>
        <a:bodyPr/>
        <a:lstStyle/>
        <a:p>
          <a:pPr rtl="0"/>
          <a:r>
            <a:rPr lang="ru-RU" b="1" dirty="0" smtClean="0"/>
            <a:t>Приведение квалификации руководящего и преподавательского состава колледжей в соответствие с современными требованиями к кадрам</a:t>
          </a:r>
          <a:endParaRPr lang="ru-RU" dirty="0"/>
        </a:p>
      </dgm:t>
    </dgm:pt>
    <dgm:pt modelId="{9B0F3ED1-48DE-4718-8143-37B3066AC742}" type="parTrans" cxnId="{4AA55520-7883-42DB-95DB-BCD6245D5DE8}">
      <dgm:prSet/>
      <dgm:spPr/>
      <dgm:t>
        <a:bodyPr/>
        <a:lstStyle/>
        <a:p>
          <a:endParaRPr lang="ru-RU"/>
        </a:p>
      </dgm:t>
    </dgm:pt>
    <dgm:pt modelId="{859C045D-0285-4D54-B61D-F9B109D83E37}" type="sibTrans" cxnId="{4AA55520-7883-42DB-95DB-BCD6245D5DE8}">
      <dgm:prSet/>
      <dgm:spPr/>
      <dgm:t>
        <a:bodyPr/>
        <a:lstStyle/>
        <a:p>
          <a:endParaRPr lang="ru-RU"/>
        </a:p>
      </dgm:t>
    </dgm:pt>
    <dgm:pt modelId="{A63A4D0A-9264-4845-ADC8-4DDB95296FDF}">
      <dgm:prSet/>
      <dgm:spPr/>
      <dgm:t>
        <a:bodyPr/>
        <a:lstStyle/>
        <a:p>
          <a:pPr rtl="0"/>
          <a:r>
            <a:rPr lang="ru-RU" b="1" dirty="0" smtClean="0"/>
            <a:t>Развитие культуры профессиональных соревнований в системе СПО для повышения эффективности образовательной и проектной деятельности</a:t>
          </a:r>
          <a:endParaRPr lang="ru-RU" dirty="0"/>
        </a:p>
      </dgm:t>
    </dgm:pt>
    <dgm:pt modelId="{932EA8C7-6ED4-4020-A579-91CA511CF1F8}" type="parTrans" cxnId="{5CCAB4AF-1F1A-4770-ACD0-6635C5E7D7B7}">
      <dgm:prSet/>
      <dgm:spPr/>
      <dgm:t>
        <a:bodyPr/>
        <a:lstStyle/>
        <a:p>
          <a:endParaRPr lang="ru-RU"/>
        </a:p>
      </dgm:t>
    </dgm:pt>
    <dgm:pt modelId="{F0A084A2-C5C0-405C-AD9E-584CC094AF6F}" type="sibTrans" cxnId="{5CCAB4AF-1F1A-4770-ACD0-6635C5E7D7B7}">
      <dgm:prSet/>
      <dgm:spPr/>
      <dgm:t>
        <a:bodyPr/>
        <a:lstStyle/>
        <a:p>
          <a:endParaRPr lang="ru-RU"/>
        </a:p>
      </dgm:t>
    </dgm:pt>
    <dgm:pt modelId="{D6E8E6DD-DB46-4A17-ACC2-91F3701E8846}" type="pres">
      <dgm:prSet presAssocID="{60D94C95-0791-4A5F-BF24-10763D64AC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90B8C-E13D-421D-B494-20E5C7E6C5F7}" type="pres">
      <dgm:prSet presAssocID="{B3E7BF0A-DD70-4CD8-B037-5D4EB9DFF52C}" presName="parentText" presStyleLbl="node1" presStyleIdx="0" presStyleCnt="5" custLinFactY="-11004" custLinFactNeighborX="-1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D76F6-37F0-460E-8728-764F431AA08B}" type="pres">
      <dgm:prSet presAssocID="{4E338D65-1513-4282-9CFE-95868E443A85}" presName="spacer" presStyleCnt="0"/>
      <dgm:spPr/>
    </dgm:pt>
    <dgm:pt modelId="{BFC545F0-0FF7-4AED-A12A-D808140FA62E}" type="pres">
      <dgm:prSet presAssocID="{4321D169-91DF-4BA4-A86C-F85BBDA6C260}" presName="parentText" presStyleLbl="node1" presStyleIdx="1" presStyleCnt="5" custScaleY="75963" custLinFactNeighborX="-282" custLinFactNeighborY="-48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C3303-D228-4AA1-AECB-E94B85C71528}" type="pres">
      <dgm:prSet presAssocID="{5379B893-1A73-4351-91F3-EA52DE009B4D}" presName="spacer" presStyleCnt="0"/>
      <dgm:spPr/>
    </dgm:pt>
    <dgm:pt modelId="{1FFA559A-AAE7-4C23-9EBC-F68153D61851}" type="pres">
      <dgm:prSet presAssocID="{0E7FE107-872B-4BF9-AA13-79FA0B9BAF88}" presName="parentText" presStyleLbl="node1" presStyleIdx="2" presStyleCnt="5" custLinFactNeighborX="94" custLinFactNeighborY="-36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C2773-DBB9-42C7-9396-B14E8F287D58}" type="pres">
      <dgm:prSet presAssocID="{5A6D0DB8-F552-4E4C-AD99-FF63268369F2}" presName="spacer" presStyleCnt="0"/>
      <dgm:spPr/>
    </dgm:pt>
    <dgm:pt modelId="{F1EEB507-16FC-4E2E-8E2B-9730DF6F3CE6}" type="pres">
      <dgm:prSet presAssocID="{37018B6B-693D-4BE4-A0A0-073C88BAAB9B}" presName="parentText" presStyleLbl="node1" presStyleIdx="3" presStyleCnt="5" custLinFactNeighborY="-19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AA7F3-B812-4DE2-8D6E-17D5BA4F2AD0}" type="pres">
      <dgm:prSet presAssocID="{859C045D-0285-4D54-B61D-F9B109D83E37}" presName="spacer" presStyleCnt="0"/>
      <dgm:spPr/>
    </dgm:pt>
    <dgm:pt modelId="{44AFE23A-A187-4495-AD93-66048B4667E9}" type="pres">
      <dgm:prSet presAssocID="{A63A4D0A-9264-4845-ADC8-4DDB95296F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C1626-7FE6-4676-ADDC-AEFF2A2DA38A}" type="presOf" srcId="{60D94C95-0791-4A5F-BF24-10763D64AC46}" destId="{D6E8E6DD-DB46-4A17-ACC2-91F3701E8846}" srcOrd="0" destOrd="0" presId="urn:microsoft.com/office/officeart/2005/8/layout/vList2"/>
    <dgm:cxn modelId="{AF8114C6-DD0E-4672-9A60-4DC6758A17B7}" type="presOf" srcId="{0E7FE107-872B-4BF9-AA13-79FA0B9BAF88}" destId="{1FFA559A-AAE7-4C23-9EBC-F68153D61851}" srcOrd="0" destOrd="0" presId="urn:microsoft.com/office/officeart/2005/8/layout/vList2"/>
    <dgm:cxn modelId="{07956E7C-37FA-4892-9FB1-60129DB7C8AC}" type="presOf" srcId="{A63A4D0A-9264-4845-ADC8-4DDB95296FDF}" destId="{44AFE23A-A187-4495-AD93-66048B4667E9}" srcOrd="0" destOrd="0" presId="urn:microsoft.com/office/officeart/2005/8/layout/vList2"/>
    <dgm:cxn modelId="{8D79C138-B536-4F9C-BD7D-45AF2E7B03FE}" type="presOf" srcId="{B3E7BF0A-DD70-4CD8-B037-5D4EB9DFF52C}" destId="{EE390B8C-E13D-421D-B494-20E5C7E6C5F7}" srcOrd="0" destOrd="0" presId="urn:microsoft.com/office/officeart/2005/8/layout/vList2"/>
    <dgm:cxn modelId="{5CCAB4AF-1F1A-4770-ACD0-6635C5E7D7B7}" srcId="{60D94C95-0791-4A5F-BF24-10763D64AC46}" destId="{A63A4D0A-9264-4845-ADC8-4DDB95296FDF}" srcOrd="4" destOrd="0" parTransId="{932EA8C7-6ED4-4020-A579-91CA511CF1F8}" sibTransId="{F0A084A2-C5C0-405C-AD9E-584CC094AF6F}"/>
    <dgm:cxn modelId="{4AA55520-7883-42DB-95DB-BCD6245D5DE8}" srcId="{60D94C95-0791-4A5F-BF24-10763D64AC46}" destId="{37018B6B-693D-4BE4-A0A0-073C88BAAB9B}" srcOrd="3" destOrd="0" parTransId="{9B0F3ED1-48DE-4718-8143-37B3066AC742}" sibTransId="{859C045D-0285-4D54-B61D-F9B109D83E37}"/>
    <dgm:cxn modelId="{35FDA6C7-2398-4D31-8433-B714F47538B9}" srcId="{60D94C95-0791-4A5F-BF24-10763D64AC46}" destId="{0E7FE107-872B-4BF9-AA13-79FA0B9BAF88}" srcOrd="2" destOrd="0" parTransId="{2955AB44-6917-4341-938C-08B4032091DA}" sibTransId="{5A6D0DB8-F552-4E4C-AD99-FF63268369F2}"/>
    <dgm:cxn modelId="{F03D546C-E1AB-4633-A83F-368EE54F020B}" type="presOf" srcId="{37018B6B-693D-4BE4-A0A0-073C88BAAB9B}" destId="{F1EEB507-16FC-4E2E-8E2B-9730DF6F3CE6}" srcOrd="0" destOrd="0" presId="urn:microsoft.com/office/officeart/2005/8/layout/vList2"/>
    <dgm:cxn modelId="{60C4E939-CD63-4CDA-A014-30AE8B085BE3}" type="presOf" srcId="{4321D169-91DF-4BA4-A86C-F85BBDA6C260}" destId="{BFC545F0-0FF7-4AED-A12A-D808140FA62E}" srcOrd="0" destOrd="0" presId="urn:microsoft.com/office/officeart/2005/8/layout/vList2"/>
    <dgm:cxn modelId="{A86E8C95-66C0-4B02-AC45-AEA6588619D1}" srcId="{60D94C95-0791-4A5F-BF24-10763D64AC46}" destId="{4321D169-91DF-4BA4-A86C-F85BBDA6C260}" srcOrd="1" destOrd="0" parTransId="{41D06B56-1E41-4142-AC88-A0811081DCC2}" sibTransId="{5379B893-1A73-4351-91F3-EA52DE009B4D}"/>
    <dgm:cxn modelId="{B67FE674-79F8-4073-82BC-1CBEF80C43E6}" srcId="{60D94C95-0791-4A5F-BF24-10763D64AC46}" destId="{B3E7BF0A-DD70-4CD8-B037-5D4EB9DFF52C}" srcOrd="0" destOrd="0" parTransId="{655AB5D7-33F9-4C32-9056-9FD1FB1A6A95}" sibTransId="{4E338D65-1513-4282-9CFE-95868E443A85}"/>
    <dgm:cxn modelId="{E6FB54D4-960C-4003-8F7B-CB8B858B13EB}" type="presParOf" srcId="{D6E8E6DD-DB46-4A17-ACC2-91F3701E8846}" destId="{EE390B8C-E13D-421D-B494-20E5C7E6C5F7}" srcOrd="0" destOrd="0" presId="urn:microsoft.com/office/officeart/2005/8/layout/vList2"/>
    <dgm:cxn modelId="{620D0552-F057-4960-99EF-9B2745F64223}" type="presParOf" srcId="{D6E8E6DD-DB46-4A17-ACC2-91F3701E8846}" destId="{913D76F6-37F0-460E-8728-764F431AA08B}" srcOrd="1" destOrd="0" presId="urn:microsoft.com/office/officeart/2005/8/layout/vList2"/>
    <dgm:cxn modelId="{119A3D03-1E5F-4407-B314-213D6F24EDF5}" type="presParOf" srcId="{D6E8E6DD-DB46-4A17-ACC2-91F3701E8846}" destId="{BFC545F0-0FF7-4AED-A12A-D808140FA62E}" srcOrd="2" destOrd="0" presId="urn:microsoft.com/office/officeart/2005/8/layout/vList2"/>
    <dgm:cxn modelId="{6F8B8190-AC16-405D-AD60-6A6BE700515C}" type="presParOf" srcId="{D6E8E6DD-DB46-4A17-ACC2-91F3701E8846}" destId="{378C3303-D228-4AA1-AECB-E94B85C71528}" srcOrd="3" destOrd="0" presId="urn:microsoft.com/office/officeart/2005/8/layout/vList2"/>
    <dgm:cxn modelId="{5B3888F3-588A-4307-B092-8A4BA1D8AF72}" type="presParOf" srcId="{D6E8E6DD-DB46-4A17-ACC2-91F3701E8846}" destId="{1FFA559A-AAE7-4C23-9EBC-F68153D61851}" srcOrd="4" destOrd="0" presId="urn:microsoft.com/office/officeart/2005/8/layout/vList2"/>
    <dgm:cxn modelId="{71D852A8-EA18-496C-A6DE-3BF690E3D040}" type="presParOf" srcId="{D6E8E6DD-DB46-4A17-ACC2-91F3701E8846}" destId="{754C2773-DBB9-42C7-9396-B14E8F287D58}" srcOrd="5" destOrd="0" presId="urn:microsoft.com/office/officeart/2005/8/layout/vList2"/>
    <dgm:cxn modelId="{23174AA4-212B-4BCB-A44D-584B996A6824}" type="presParOf" srcId="{D6E8E6DD-DB46-4A17-ACC2-91F3701E8846}" destId="{F1EEB507-16FC-4E2E-8E2B-9730DF6F3CE6}" srcOrd="6" destOrd="0" presId="urn:microsoft.com/office/officeart/2005/8/layout/vList2"/>
    <dgm:cxn modelId="{D1119D72-A9BF-4309-9090-6330958CFFC7}" type="presParOf" srcId="{D6E8E6DD-DB46-4A17-ACC2-91F3701E8846}" destId="{B02AA7F3-B812-4DE2-8D6E-17D5BA4F2AD0}" srcOrd="7" destOrd="0" presId="urn:microsoft.com/office/officeart/2005/8/layout/vList2"/>
    <dgm:cxn modelId="{97D1C42A-38F5-473D-BFAB-840CBB20FB63}" type="presParOf" srcId="{D6E8E6DD-DB46-4A17-ACC2-91F3701E8846}" destId="{44AFE23A-A187-4495-AD93-66048B4667E9}" srcOrd="8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F55C4-8D58-41FA-BB1C-4A377CD9CF93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E3C6D-A910-43EF-A281-C1233DA51DFB}">
      <dgm:prSet phldrT="[Текст]"/>
      <dgm:spPr/>
      <dgm:t>
        <a:bodyPr/>
        <a:lstStyle/>
        <a:p>
          <a:r>
            <a:rPr lang="ru-RU" dirty="0" smtClean="0"/>
            <a:t>Учебный план</a:t>
          </a:r>
          <a:endParaRPr lang="ru-RU" dirty="0"/>
        </a:p>
      </dgm:t>
    </dgm:pt>
    <dgm:pt modelId="{24237446-AC61-4DE8-BE1D-7B049F9E274C}" type="parTrans" cxnId="{F4A3C8F6-6FFE-4060-8843-696567C62492}">
      <dgm:prSet/>
      <dgm:spPr/>
      <dgm:t>
        <a:bodyPr/>
        <a:lstStyle/>
        <a:p>
          <a:endParaRPr lang="ru-RU"/>
        </a:p>
      </dgm:t>
    </dgm:pt>
    <dgm:pt modelId="{C35E21B8-C546-4BD0-83AC-03359D13C9BB}" type="sibTrans" cxnId="{F4A3C8F6-6FFE-4060-8843-696567C62492}">
      <dgm:prSet/>
      <dgm:spPr/>
      <dgm:t>
        <a:bodyPr/>
        <a:lstStyle/>
        <a:p>
          <a:endParaRPr lang="ru-RU"/>
        </a:p>
      </dgm:t>
    </dgm:pt>
    <dgm:pt modelId="{EC3FDA9E-605A-49D0-8A35-12192C641F4E}">
      <dgm:prSet phldrT="[Текст]"/>
      <dgm:spPr/>
      <dgm:t>
        <a:bodyPr/>
        <a:lstStyle/>
        <a:p>
          <a:r>
            <a:rPr lang="ru-RU" dirty="0" smtClean="0"/>
            <a:t>Образовательная траектория (направленность)</a:t>
          </a:r>
          <a:endParaRPr lang="ru-RU" dirty="0"/>
        </a:p>
      </dgm:t>
    </dgm:pt>
    <dgm:pt modelId="{713D12C9-DA73-49D7-A633-9DBBB225E463}" type="parTrans" cxnId="{7F383C58-4775-4DF0-A8D5-732780534F71}">
      <dgm:prSet/>
      <dgm:spPr/>
      <dgm:t>
        <a:bodyPr/>
        <a:lstStyle/>
        <a:p>
          <a:endParaRPr lang="ru-RU"/>
        </a:p>
      </dgm:t>
    </dgm:pt>
    <dgm:pt modelId="{A570FAC6-B997-4E9A-BD53-DEC0C667973F}" type="sibTrans" cxnId="{7F383C58-4775-4DF0-A8D5-732780534F71}">
      <dgm:prSet/>
      <dgm:spPr/>
      <dgm:t>
        <a:bodyPr/>
        <a:lstStyle/>
        <a:p>
          <a:endParaRPr lang="ru-RU"/>
        </a:p>
      </dgm:t>
    </dgm:pt>
    <dgm:pt modelId="{1EFCBBDB-84FA-4E0D-A693-E5BE01BE56BC}">
      <dgm:prSet phldrT="[Текст]"/>
      <dgm:spPr/>
      <dgm:t>
        <a:bodyPr/>
        <a:lstStyle/>
        <a:p>
          <a:r>
            <a:rPr lang="ru-RU" dirty="0" smtClean="0"/>
            <a:t>Распределение ВЧ</a:t>
          </a:r>
          <a:endParaRPr lang="ru-RU" dirty="0"/>
        </a:p>
      </dgm:t>
    </dgm:pt>
    <dgm:pt modelId="{60666571-3154-4F2A-AB4F-7F966ECE7F94}" type="parTrans" cxnId="{C469BF06-2571-4022-8B34-273375A7ABA2}">
      <dgm:prSet/>
      <dgm:spPr/>
      <dgm:t>
        <a:bodyPr/>
        <a:lstStyle/>
        <a:p>
          <a:endParaRPr lang="ru-RU"/>
        </a:p>
      </dgm:t>
    </dgm:pt>
    <dgm:pt modelId="{C8BE5AB4-5AC1-484C-83C8-10ED08C30D9C}" type="sibTrans" cxnId="{C469BF06-2571-4022-8B34-273375A7ABA2}">
      <dgm:prSet/>
      <dgm:spPr/>
      <dgm:t>
        <a:bodyPr/>
        <a:lstStyle/>
        <a:p>
          <a:endParaRPr lang="ru-RU"/>
        </a:p>
      </dgm:t>
    </dgm:pt>
    <dgm:pt modelId="{D9DA4098-B301-497B-81F7-18964E87980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База приема</a:t>
          </a:r>
          <a:endParaRPr lang="ru-RU" dirty="0"/>
        </a:p>
      </dgm:t>
    </dgm:pt>
    <dgm:pt modelId="{5750A51B-0793-424F-BEE3-97E87C3A3024}" type="parTrans" cxnId="{9CBDF4A9-3F9E-4F02-B85B-5F1A1B609BCB}">
      <dgm:prSet/>
      <dgm:spPr/>
      <dgm:t>
        <a:bodyPr/>
        <a:lstStyle/>
        <a:p>
          <a:endParaRPr lang="ru-RU"/>
        </a:p>
      </dgm:t>
    </dgm:pt>
    <dgm:pt modelId="{0E477C74-CBB9-4C7F-A614-ECD7DD4B009F}" type="sibTrans" cxnId="{9CBDF4A9-3F9E-4F02-B85B-5F1A1B609BCB}">
      <dgm:prSet/>
      <dgm:spPr/>
      <dgm:t>
        <a:bodyPr/>
        <a:lstStyle/>
        <a:p>
          <a:endParaRPr lang="ru-RU"/>
        </a:p>
      </dgm:t>
    </dgm:pt>
    <dgm:pt modelId="{270A6654-0322-45EB-AA70-35FDBFD15E7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Требования ФГОС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D5F89AF-33EF-432C-8520-33305BDFF80F}" type="parTrans" cxnId="{DE549103-A136-4DBE-81D7-C920EF60FA52}">
      <dgm:prSet/>
      <dgm:spPr/>
      <dgm:t>
        <a:bodyPr/>
        <a:lstStyle/>
        <a:p>
          <a:endParaRPr lang="ru-RU"/>
        </a:p>
      </dgm:t>
    </dgm:pt>
    <dgm:pt modelId="{4CB3A1DA-D78C-4C48-AD76-F64C66BF0110}" type="sibTrans" cxnId="{DE549103-A136-4DBE-81D7-C920EF60FA52}">
      <dgm:prSet/>
      <dgm:spPr/>
      <dgm:t>
        <a:bodyPr/>
        <a:lstStyle/>
        <a:p>
          <a:endParaRPr lang="ru-RU"/>
        </a:p>
      </dgm:t>
    </dgm:pt>
    <dgm:pt modelId="{CF333037-5D9F-4337-9901-4201EE4757D1}" type="pres">
      <dgm:prSet presAssocID="{82AF55C4-8D58-41FA-BB1C-4A377CD9CF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55EA1-5EC6-40A1-A772-8E4511237424}" type="pres">
      <dgm:prSet presAssocID="{65AE3C6D-A910-43EF-A281-C1233DA51DFB}" presName="centerShape" presStyleLbl="node0" presStyleIdx="0" presStyleCnt="1"/>
      <dgm:spPr/>
      <dgm:t>
        <a:bodyPr/>
        <a:lstStyle/>
        <a:p>
          <a:endParaRPr lang="ru-RU"/>
        </a:p>
      </dgm:t>
    </dgm:pt>
    <dgm:pt modelId="{05B6483A-EDD8-46A2-B530-F75E42F67400}" type="pres">
      <dgm:prSet presAssocID="{713D12C9-DA73-49D7-A633-9DBBB225E46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09EBDD0-948C-4F38-9454-28A91DEB67B0}" type="pres">
      <dgm:prSet presAssocID="{EC3FDA9E-605A-49D0-8A35-12192C641F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4174F-6851-4C10-A7FA-19F2037C31DB}" type="pres">
      <dgm:prSet presAssocID="{60666571-3154-4F2A-AB4F-7F966ECE7F9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F43B70A-63E6-4F8A-85C4-A9182865E915}" type="pres">
      <dgm:prSet presAssocID="{1EFCBBDB-84FA-4E0D-A693-E5BE01BE56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2A22A-9A8D-44BC-AA07-1D462D4CF446}" type="pres">
      <dgm:prSet presAssocID="{5750A51B-0793-424F-BEE3-97E87C3A3024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BDADB47-D3A8-4867-9DBF-1405E4A9061F}" type="pres">
      <dgm:prSet presAssocID="{D9DA4098-B301-497B-81F7-18964E8798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6FA8B-9861-4B9D-9FCD-C5953B5D76B0}" type="pres">
      <dgm:prSet presAssocID="{3D5F89AF-33EF-432C-8520-33305BDFF80F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7A2F6C25-441C-47D7-B01F-4ECD5B4A0A7A}" type="pres">
      <dgm:prSet presAssocID="{270A6654-0322-45EB-AA70-35FDBFD15E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DF4A9-3F9E-4F02-B85B-5F1A1B609BCB}" srcId="{65AE3C6D-A910-43EF-A281-C1233DA51DFB}" destId="{D9DA4098-B301-497B-81F7-18964E87980D}" srcOrd="2" destOrd="0" parTransId="{5750A51B-0793-424F-BEE3-97E87C3A3024}" sibTransId="{0E477C74-CBB9-4C7F-A614-ECD7DD4B009F}"/>
    <dgm:cxn modelId="{AEFE7B1B-99C4-4D7D-A2E9-C2FE3D30883A}" type="presOf" srcId="{1EFCBBDB-84FA-4E0D-A693-E5BE01BE56BC}" destId="{FF43B70A-63E6-4F8A-85C4-A9182865E915}" srcOrd="0" destOrd="0" presId="urn:microsoft.com/office/officeart/2005/8/layout/radial4"/>
    <dgm:cxn modelId="{F4A3C8F6-6FFE-4060-8843-696567C62492}" srcId="{82AF55C4-8D58-41FA-BB1C-4A377CD9CF93}" destId="{65AE3C6D-A910-43EF-A281-C1233DA51DFB}" srcOrd="0" destOrd="0" parTransId="{24237446-AC61-4DE8-BE1D-7B049F9E274C}" sibTransId="{C35E21B8-C546-4BD0-83AC-03359D13C9BB}"/>
    <dgm:cxn modelId="{4FBEE9B2-8C91-41B6-BA13-7F20003130F6}" type="presOf" srcId="{713D12C9-DA73-49D7-A633-9DBBB225E463}" destId="{05B6483A-EDD8-46A2-B530-F75E42F67400}" srcOrd="0" destOrd="0" presId="urn:microsoft.com/office/officeart/2005/8/layout/radial4"/>
    <dgm:cxn modelId="{8CFB29FE-6252-4597-80D0-79A37996E7AE}" type="presOf" srcId="{3D5F89AF-33EF-432C-8520-33305BDFF80F}" destId="{4826FA8B-9861-4B9D-9FCD-C5953B5D76B0}" srcOrd="0" destOrd="0" presId="urn:microsoft.com/office/officeart/2005/8/layout/radial4"/>
    <dgm:cxn modelId="{C8E54A9E-D58D-462A-A620-63CA3448855E}" type="presOf" srcId="{D9DA4098-B301-497B-81F7-18964E87980D}" destId="{CBDADB47-D3A8-4867-9DBF-1405E4A9061F}" srcOrd="0" destOrd="0" presId="urn:microsoft.com/office/officeart/2005/8/layout/radial4"/>
    <dgm:cxn modelId="{C469BF06-2571-4022-8B34-273375A7ABA2}" srcId="{65AE3C6D-A910-43EF-A281-C1233DA51DFB}" destId="{1EFCBBDB-84FA-4E0D-A693-E5BE01BE56BC}" srcOrd="1" destOrd="0" parTransId="{60666571-3154-4F2A-AB4F-7F966ECE7F94}" sibTransId="{C8BE5AB4-5AC1-484C-83C8-10ED08C30D9C}"/>
    <dgm:cxn modelId="{6ACCB1C6-1C73-48CF-AC6E-B48DC4334EAE}" type="presOf" srcId="{5750A51B-0793-424F-BEE3-97E87C3A3024}" destId="{D3A2A22A-9A8D-44BC-AA07-1D462D4CF446}" srcOrd="0" destOrd="0" presId="urn:microsoft.com/office/officeart/2005/8/layout/radial4"/>
    <dgm:cxn modelId="{0CA99F71-5996-43A0-9032-0AD970EE9924}" type="presOf" srcId="{EC3FDA9E-605A-49D0-8A35-12192C641F4E}" destId="{109EBDD0-948C-4F38-9454-28A91DEB67B0}" srcOrd="0" destOrd="0" presId="urn:microsoft.com/office/officeart/2005/8/layout/radial4"/>
    <dgm:cxn modelId="{6496D40E-23FC-474E-B394-5AC25B1194DF}" type="presOf" srcId="{82AF55C4-8D58-41FA-BB1C-4A377CD9CF93}" destId="{CF333037-5D9F-4337-9901-4201EE4757D1}" srcOrd="0" destOrd="0" presId="urn:microsoft.com/office/officeart/2005/8/layout/radial4"/>
    <dgm:cxn modelId="{4EF96D36-488F-41A2-8257-21CEB603546F}" type="presOf" srcId="{65AE3C6D-A910-43EF-A281-C1233DA51DFB}" destId="{C5555EA1-5EC6-40A1-A772-8E4511237424}" srcOrd="0" destOrd="0" presId="urn:microsoft.com/office/officeart/2005/8/layout/radial4"/>
    <dgm:cxn modelId="{BB477E7C-0DA9-43FB-BB96-4DEEE1847C54}" type="presOf" srcId="{60666571-3154-4F2A-AB4F-7F966ECE7F94}" destId="{1284174F-6851-4C10-A7FA-19F2037C31DB}" srcOrd="0" destOrd="0" presId="urn:microsoft.com/office/officeart/2005/8/layout/radial4"/>
    <dgm:cxn modelId="{DE549103-A136-4DBE-81D7-C920EF60FA52}" srcId="{65AE3C6D-A910-43EF-A281-C1233DA51DFB}" destId="{270A6654-0322-45EB-AA70-35FDBFD15E75}" srcOrd="3" destOrd="0" parTransId="{3D5F89AF-33EF-432C-8520-33305BDFF80F}" sibTransId="{4CB3A1DA-D78C-4C48-AD76-F64C66BF0110}"/>
    <dgm:cxn modelId="{7F383C58-4775-4DF0-A8D5-732780534F71}" srcId="{65AE3C6D-A910-43EF-A281-C1233DA51DFB}" destId="{EC3FDA9E-605A-49D0-8A35-12192C641F4E}" srcOrd="0" destOrd="0" parTransId="{713D12C9-DA73-49D7-A633-9DBBB225E463}" sibTransId="{A570FAC6-B997-4E9A-BD53-DEC0C667973F}"/>
    <dgm:cxn modelId="{93DCFDF0-DE85-42EF-8561-5F6DF8C1AEEA}" type="presOf" srcId="{270A6654-0322-45EB-AA70-35FDBFD15E75}" destId="{7A2F6C25-441C-47D7-B01F-4ECD5B4A0A7A}" srcOrd="0" destOrd="0" presId="urn:microsoft.com/office/officeart/2005/8/layout/radial4"/>
    <dgm:cxn modelId="{B314D8FA-0843-485F-8080-9779CC0A91A5}" type="presParOf" srcId="{CF333037-5D9F-4337-9901-4201EE4757D1}" destId="{C5555EA1-5EC6-40A1-A772-8E4511237424}" srcOrd="0" destOrd="0" presId="urn:microsoft.com/office/officeart/2005/8/layout/radial4"/>
    <dgm:cxn modelId="{30ED2228-8234-4E57-A35C-E17DA8629787}" type="presParOf" srcId="{CF333037-5D9F-4337-9901-4201EE4757D1}" destId="{05B6483A-EDD8-46A2-B530-F75E42F67400}" srcOrd="1" destOrd="0" presId="urn:microsoft.com/office/officeart/2005/8/layout/radial4"/>
    <dgm:cxn modelId="{8F8C68B8-0F2C-4139-931C-99E51F160E39}" type="presParOf" srcId="{CF333037-5D9F-4337-9901-4201EE4757D1}" destId="{109EBDD0-948C-4F38-9454-28A91DEB67B0}" srcOrd="2" destOrd="0" presId="urn:microsoft.com/office/officeart/2005/8/layout/radial4"/>
    <dgm:cxn modelId="{BA93044A-48C7-4B82-B412-98B548001A1C}" type="presParOf" srcId="{CF333037-5D9F-4337-9901-4201EE4757D1}" destId="{1284174F-6851-4C10-A7FA-19F2037C31DB}" srcOrd="3" destOrd="0" presId="urn:microsoft.com/office/officeart/2005/8/layout/radial4"/>
    <dgm:cxn modelId="{DCD0C2C4-2944-4373-87EA-95BF885BA089}" type="presParOf" srcId="{CF333037-5D9F-4337-9901-4201EE4757D1}" destId="{FF43B70A-63E6-4F8A-85C4-A9182865E915}" srcOrd="4" destOrd="0" presId="urn:microsoft.com/office/officeart/2005/8/layout/radial4"/>
    <dgm:cxn modelId="{4026C707-782D-44D1-9031-F691F2239674}" type="presParOf" srcId="{CF333037-5D9F-4337-9901-4201EE4757D1}" destId="{D3A2A22A-9A8D-44BC-AA07-1D462D4CF446}" srcOrd="5" destOrd="0" presId="urn:microsoft.com/office/officeart/2005/8/layout/radial4"/>
    <dgm:cxn modelId="{57BE36A0-9F14-4D9F-9929-6EB0E316E369}" type="presParOf" srcId="{CF333037-5D9F-4337-9901-4201EE4757D1}" destId="{CBDADB47-D3A8-4867-9DBF-1405E4A9061F}" srcOrd="6" destOrd="0" presId="urn:microsoft.com/office/officeart/2005/8/layout/radial4"/>
    <dgm:cxn modelId="{287897EB-8A6B-4D40-84A9-35FDCAA96164}" type="presParOf" srcId="{CF333037-5D9F-4337-9901-4201EE4757D1}" destId="{4826FA8B-9861-4B9D-9FCD-C5953B5D76B0}" srcOrd="7" destOrd="0" presId="urn:microsoft.com/office/officeart/2005/8/layout/radial4"/>
    <dgm:cxn modelId="{FD91A54B-DE3C-48C6-93C0-5DEDEB2D64C7}" type="presParOf" srcId="{CF333037-5D9F-4337-9901-4201EE4757D1}" destId="{7A2F6C25-441C-47D7-B01F-4ECD5B4A0A7A}" srcOrd="8" destOrd="0" presId="urn:microsoft.com/office/officeart/2005/8/layout/radial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7FD93-6020-476E-9E01-006716EC1B5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5E97A6D-61B7-4B12-862A-9C427D4B3BC0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Изменение механизмов обновления Перечней СПО</a:t>
          </a:r>
        </a:p>
      </dgm:t>
    </dgm:pt>
    <dgm:pt modelId="{AE2967A7-B175-4D82-8DA8-2218AD1003E3}" type="parTrans" cxnId="{A612A1E3-3DFE-4005-AD52-54C05F0E76A0}">
      <dgm:prSet/>
      <dgm:spPr/>
      <dgm:t>
        <a:bodyPr/>
        <a:lstStyle/>
        <a:p>
          <a:endParaRPr lang="ru-RU"/>
        </a:p>
      </dgm:t>
    </dgm:pt>
    <dgm:pt modelId="{52242A27-20C6-4513-9EBA-3EA5350F8C4F}" type="sibTrans" cxnId="{A612A1E3-3DFE-4005-AD52-54C05F0E76A0}">
      <dgm:prSet/>
      <dgm:spPr/>
      <dgm:t>
        <a:bodyPr/>
        <a:lstStyle/>
        <a:p>
          <a:endParaRPr lang="ru-RU"/>
        </a:p>
      </dgm:t>
    </dgm:pt>
    <dgm:pt modelId="{5A7313AA-0A8F-47F7-8246-9FA3609267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Укрупнение </a:t>
          </a:r>
          <a:r>
            <a:rPr lang="ru-RU" sz="1400" dirty="0"/>
            <a:t>профессий  (специальностей)</a:t>
          </a:r>
        </a:p>
      </dgm:t>
    </dgm:pt>
    <dgm:pt modelId="{E99AE729-60D6-419E-85A1-40B6FF9D4D3B}" type="parTrans" cxnId="{40027E5E-A50B-47EE-A127-238E01912863}">
      <dgm:prSet/>
      <dgm:spPr/>
      <dgm:t>
        <a:bodyPr/>
        <a:lstStyle/>
        <a:p>
          <a:endParaRPr lang="ru-RU"/>
        </a:p>
      </dgm:t>
    </dgm:pt>
    <dgm:pt modelId="{3818AF6E-925E-40E9-BC47-04C545BDC9F9}" type="sibTrans" cxnId="{40027E5E-A50B-47EE-A127-238E01912863}">
      <dgm:prSet/>
      <dgm:spPr/>
      <dgm:t>
        <a:bodyPr/>
        <a:lstStyle/>
        <a:p>
          <a:endParaRPr lang="ru-RU"/>
        </a:p>
      </dgm:t>
    </dgm:pt>
    <dgm:pt modelId="{556B92E3-45B7-4B23-9E78-0E6F17153C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Исключение </a:t>
          </a:r>
          <a:r>
            <a:rPr lang="ru-RU" sz="1400" b="1" dirty="0" smtClean="0"/>
            <a:t>устаревших </a:t>
          </a:r>
          <a:r>
            <a:rPr lang="ru-RU" sz="1400" dirty="0" smtClean="0"/>
            <a:t>и невостребованных профессий и специальностей</a:t>
          </a:r>
          <a:endParaRPr lang="ru-RU" sz="1400" dirty="0"/>
        </a:p>
      </dgm:t>
    </dgm:pt>
    <dgm:pt modelId="{78C3CCB9-D65C-4BB6-A2CE-B12C6F67AB9B}" type="parTrans" cxnId="{077B390B-A598-42EE-AD9F-6EF3B9BCAF38}">
      <dgm:prSet/>
      <dgm:spPr/>
      <dgm:t>
        <a:bodyPr/>
        <a:lstStyle/>
        <a:p>
          <a:endParaRPr lang="ru-RU"/>
        </a:p>
      </dgm:t>
    </dgm:pt>
    <dgm:pt modelId="{DA8D5DEA-9ABA-4291-843C-571FCE8F0F7B}" type="sibTrans" cxnId="{077B390B-A598-42EE-AD9F-6EF3B9BCAF38}">
      <dgm:prSet/>
      <dgm:spPr/>
      <dgm:t>
        <a:bodyPr/>
        <a:lstStyle/>
        <a:p>
          <a:endParaRPr lang="ru-RU"/>
        </a:p>
      </dgm:t>
    </dgm:pt>
    <dgm:pt modelId="{674EFEDE-5AF2-4A5E-A8BA-62CE2D1C81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smtClean="0"/>
            <a:t>Включение  новых </a:t>
          </a:r>
          <a:r>
            <a:rPr lang="ru-RU" sz="1600" smtClean="0"/>
            <a:t>профессий и специальностей</a:t>
          </a:r>
          <a:endParaRPr lang="ru-RU" sz="1600" dirty="0"/>
        </a:p>
      </dgm:t>
    </dgm:pt>
    <dgm:pt modelId="{5FEE37E2-E5B2-440B-BBA2-69C155322996}" type="parTrans" cxnId="{71A8B8F8-A786-4F9E-8261-17B85970B1C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47936AA-8345-4E87-A728-A0F328305D5F}" type="sibTrans" cxnId="{71A8B8F8-A786-4F9E-8261-17B85970B1C4}">
      <dgm:prSet/>
      <dgm:spPr/>
      <dgm:t>
        <a:bodyPr/>
        <a:lstStyle/>
        <a:p>
          <a:endParaRPr lang="ru-RU"/>
        </a:p>
      </dgm:t>
    </dgm:pt>
    <dgm:pt modelId="{AB2A7191-DE49-4EB0-BDFB-B876428A0E7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Перевод профессий </a:t>
          </a:r>
          <a:r>
            <a:rPr lang="ru-RU" sz="1400" dirty="0" smtClean="0"/>
            <a:t>в профессиональное обучение</a:t>
          </a:r>
          <a:endParaRPr lang="ru-RU" sz="1400" dirty="0"/>
        </a:p>
      </dgm:t>
    </dgm:pt>
    <dgm:pt modelId="{32E2C72A-9DD2-4E41-B7E6-00FF20B490C7}" type="parTrans" cxnId="{3DB74D9F-CC04-4C2F-A81E-23D9AE1D5636}">
      <dgm:prSet/>
      <dgm:spPr/>
      <dgm:t>
        <a:bodyPr/>
        <a:lstStyle/>
        <a:p>
          <a:endParaRPr lang="ru-RU"/>
        </a:p>
      </dgm:t>
    </dgm:pt>
    <dgm:pt modelId="{E01EEAC8-C952-4BA4-B29D-F858AC3A20FD}" type="sibTrans" cxnId="{3DB74D9F-CC04-4C2F-A81E-23D9AE1D5636}">
      <dgm:prSet/>
      <dgm:spPr/>
      <dgm:t>
        <a:bodyPr/>
        <a:lstStyle/>
        <a:p>
          <a:endParaRPr lang="ru-RU"/>
        </a:p>
      </dgm:t>
    </dgm:pt>
    <dgm:pt modelId="{BB86B43B-1C95-4602-8F2F-CBA4A293DC47}" type="pres">
      <dgm:prSet presAssocID="{A4F7FD93-6020-476E-9E01-006716EC1B5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5C8BFE-92B9-413B-9287-2D110D3A476D}" type="pres">
      <dgm:prSet presAssocID="{A4F7FD93-6020-476E-9E01-006716EC1B5F}" presName="outerBox" presStyleCnt="0"/>
      <dgm:spPr/>
      <dgm:t>
        <a:bodyPr/>
        <a:lstStyle/>
        <a:p>
          <a:endParaRPr lang="ru-RU"/>
        </a:p>
      </dgm:t>
    </dgm:pt>
    <dgm:pt modelId="{0A4014A8-508D-422B-B66A-A1CB0F35CD78}" type="pres">
      <dgm:prSet presAssocID="{A4F7FD93-6020-476E-9E01-006716EC1B5F}" presName="outerBoxParent" presStyleLbl="node1" presStyleIdx="0" presStyleCnt="1" custLinFactNeighborX="1735" custLinFactNeighborY="-1385"/>
      <dgm:spPr/>
      <dgm:t>
        <a:bodyPr/>
        <a:lstStyle/>
        <a:p>
          <a:endParaRPr lang="ru-RU"/>
        </a:p>
      </dgm:t>
    </dgm:pt>
    <dgm:pt modelId="{BE9F241C-7464-4B99-A86D-4F4067524BF8}" type="pres">
      <dgm:prSet presAssocID="{A4F7FD93-6020-476E-9E01-006716EC1B5F}" presName="outerBoxChildren" presStyleCnt="0"/>
      <dgm:spPr/>
      <dgm:t>
        <a:bodyPr/>
        <a:lstStyle/>
        <a:p>
          <a:endParaRPr lang="ru-RU"/>
        </a:p>
      </dgm:t>
    </dgm:pt>
    <dgm:pt modelId="{A985DF17-AC9B-4E43-BE27-C58304908443}" type="pres">
      <dgm:prSet presAssocID="{5A7313AA-0A8F-47F7-8246-9FA3609267B1}" presName="oChild" presStyleLbl="fgAcc1" presStyleIdx="0" presStyleCnt="4" custLinFactNeighborX="29632" custLinFactNeighborY="-38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7D05E-13ED-4178-9E1F-D1C66D29EAA3}" type="pres">
      <dgm:prSet presAssocID="{3818AF6E-925E-40E9-BC47-04C545BDC9F9}" presName="outerSibTrans" presStyleCnt="0"/>
      <dgm:spPr/>
      <dgm:t>
        <a:bodyPr/>
        <a:lstStyle/>
        <a:p>
          <a:endParaRPr lang="ru-RU"/>
        </a:p>
      </dgm:t>
    </dgm:pt>
    <dgm:pt modelId="{97B47723-09C0-4643-A8C7-E50252A12D5F}" type="pres">
      <dgm:prSet presAssocID="{556B92E3-45B7-4B23-9E78-0E6F17153C86}" presName="oChild" presStyleLbl="fgAcc1" presStyleIdx="1" presStyleCnt="4" custScaleX="108775" custLinFactNeighborX="-36715" custLinFactNeighborY="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2B002-A0A0-4A5C-AD11-76C8242B9063}" type="pres">
      <dgm:prSet presAssocID="{DA8D5DEA-9ABA-4291-843C-571FCE8F0F7B}" presName="outerSibTrans" presStyleCnt="0"/>
      <dgm:spPr/>
      <dgm:t>
        <a:bodyPr/>
        <a:lstStyle/>
        <a:p>
          <a:endParaRPr lang="ru-RU"/>
        </a:p>
      </dgm:t>
    </dgm:pt>
    <dgm:pt modelId="{14C3F734-2C45-49A1-B7BE-F0872BC1EEFC}" type="pres">
      <dgm:prSet presAssocID="{AB2A7191-DE49-4EB0-BDFB-B876428A0E75}" presName="oChild" presStyleLbl="fgAcc1" presStyleIdx="2" presStyleCnt="4" custLinFactX="-853" custLinFactNeighborX="-100000" custLinFactNeighborY="-37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35B24-11A7-4485-A8A3-36939912821A}" type="pres">
      <dgm:prSet presAssocID="{E01EEAC8-C952-4BA4-B29D-F858AC3A20FD}" presName="outerSibTrans" presStyleCnt="0"/>
      <dgm:spPr/>
      <dgm:t>
        <a:bodyPr/>
        <a:lstStyle/>
        <a:p>
          <a:endParaRPr lang="ru-RU"/>
        </a:p>
      </dgm:t>
    </dgm:pt>
    <dgm:pt modelId="{378EC5CD-4D5F-4FDF-91C2-66C2AC13C851}" type="pres">
      <dgm:prSet presAssocID="{674EFEDE-5AF2-4A5E-A8BA-62CE2D1C81CC}" presName="oChild" presStyleLbl="fgAcc1" presStyleIdx="3" presStyleCnt="4" custLinFactX="-1290" custLinFactNeighborX="-100000" custLinFactNeighborY="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08519-66AF-4631-BF9E-7A21101622BB}" type="presOf" srcId="{AB2A7191-DE49-4EB0-BDFB-B876428A0E75}" destId="{14C3F734-2C45-49A1-B7BE-F0872BC1EEFC}" srcOrd="0" destOrd="0" presId="urn:microsoft.com/office/officeart/2005/8/layout/target2"/>
    <dgm:cxn modelId="{C81F0216-4617-4F55-AA62-2CEE89F53851}" type="presOf" srcId="{674EFEDE-5AF2-4A5E-A8BA-62CE2D1C81CC}" destId="{378EC5CD-4D5F-4FDF-91C2-66C2AC13C851}" srcOrd="0" destOrd="0" presId="urn:microsoft.com/office/officeart/2005/8/layout/target2"/>
    <dgm:cxn modelId="{9A6990FB-8DA8-44B7-B6B6-548C7491BD1D}" type="presOf" srcId="{F5E97A6D-61B7-4B12-862A-9C427D4B3BC0}" destId="{0A4014A8-508D-422B-B66A-A1CB0F35CD78}" srcOrd="0" destOrd="0" presId="urn:microsoft.com/office/officeart/2005/8/layout/target2"/>
    <dgm:cxn modelId="{89577E21-DA80-4EF6-88A0-0BACFBC4798A}" type="presOf" srcId="{5A7313AA-0A8F-47F7-8246-9FA3609267B1}" destId="{A985DF17-AC9B-4E43-BE27-C58304908443}" srcOrd="0" destOrd="0" presId="urn:microsoft.com/office/officeart/2005/8/layout/target2"/>
    <dgm:cxn modelId="{A612A1E3-3DFE-4005-AD52-54C05F0E76A0}" srcId="{A4F7FD93-6020-476E-9E01-006716EC1B5F}" destId="{F5E97A6D-61B7-4B12-862A-9C427D4B3BC0}" srcOrd="0" destOrd="0" parTransId="{AE2967A7-B175-4D82-8DA8-2218AD1003E3}" sibTransId="{52242A27-20C6-4513-9EBA-3EA5350F8C4F}"/>
    <dgm:cxn modelId="{40027E5E-A50B-47EE-A127-238E01912863}" srcId="{F5E97A6D-61B7-4B12-862A-9C427D4B3BC0}" destId="{5A7313AA-0A8F-47F7-8246-9FA3609267B1}" srcOrd="0" destOrd="0" parTransId="{E99AE729-60D6-419E-85A1-40B6FF9D4D3B}" sibTransId="{3818AF6E-925E-40E9-BC47-04C545BDC9F9}"/>
    <dgm:cxn modelId="{29A4DB37-93E5-4EB5-A577-476185F69929}" type="presOf" srcId="{A4F7FD93-6020-476E-9E01-006716EC1B5F}" destId="{BB86B43B-1C95-4602-8F2F-CBA4A293DC47}" srcOrd="0" destOrd="0" presId="urn:microsoft.com/office/officeart/2005/8/layout/target2"/>
    <dgm:cxn modelId="{077B390B-A598-42EE-AD9F-6EF3B9BCAF38}" srcId="{F5E97A6D-61B7-4B12-862A-9C427D4B3BC0}" destId="{556B92E3-45B7-4B23-9E78-0E6F17153C86}" srcOrd="1" destOrd="0" parTransId="{78C3CCB9-D65C-4BB6-A2CE-B12C6F67AB9B}" sibTransId="{DA8D5DEA-9ABA-4291-843C-571FCE8F0F7B}"/>
    <dgm:cxn modelId="{3DB74D9F-CC04-4C2F-A81E-23D9AE1D5636}" srcId="{F5E97A6D-61B7-4B12-862A-9C427D4B3BC0}" destId="{AB2A7191-DE49-4EB0-BDFB-B876428A0E75}" srcOrd="2" destOrd="0" parTransId="{32E2C72A-9DD2-4E41-B7E6-00FF20B490C7}" sibTransId="{E01EEAC8-C952-4BA4-B29D-F858AC3A20FD}"/>
    <dgm:cxn modelId="{71A8B8F8-A786-4F9E-8261-17B85970B1C4}" srcId="{F5E97A6D-61B7-4B12-862A-9C427D4B3BC0}" destId="{674EFEDE-5AF2-4A5E-A8BA-62CE2D1C81CC}" srcOrd="3" destOrd="0" parTransId="{5FEE37E2-E5B2-440B-BBA2-69C155322996}" sibTransId="{B47936AA-8345-4E87-A728-A0F328305D5F}"/>
    <dgm:cxn modelId="{8448F07C-5DEA-4CCB-91DF-91BF8462592E}" type="presOf" srcId="{556B92E3-45B7-4B23-9E78-0E6F17153C86}" destId="{97B47723-09C0-4643-A8C7-E50252A12D5F}" srcOrd="0" destOrd="0" presId="urn:microsoft.com/office/officeart/2005/8/layout/target2"/>
    <dgm:cxn modelId="{ECC6DCE3-6837-400E-A4A5-420750B5CE93}" type="presParOf" srcId="{BB86B43B-1C95-4602-8F2F-CBA4A293DC47}" destId="{AE5C8BFE-92B9-413B-9287-2D110D3A476D}" srcOrd="0" destOrd="0" presId="urn:microsoft.com/office/officeart/2005/8/layout/target2"/>
    <dgm:cxn modelId="{9CB065C6-21EC-44CF-AB18-B72809486A55}" type="presParOf" srcId="{AE5C8BFE-92B9-413B-9287-2D110D3A476D}" destId="{0A4014A8-508D-422B-B66A-A1CB0F35CD78}" srcOrd="0" destOrd="0" presId="urn:microsoft.com/office/officeart/2005/8/layout/target2"/>
    <dgm:cxn modelId="{98B37B2A-BF9C-4C55-8B5B-1DDC3984955C}" type="presParOf" srcId="{AE5C8BFE-92B9-413B-9287-2D110D3A476D}" destId="{BE9F241C-7464-4B99-A86D-4F4067524BF8}" srcOrd="1" destOrd="0" presId="urn:microsoft.com/office/officeart/2005/8/layout/target2"/>
    <dgm:cxn modelId="{65939DCB-1A75-40B8-A5A3-FFE42BD37438}" type="presParOf" srcId="{BE9F241C-7464-4B99-A86D-4F4067524BF8}" destId="{A985DF17-AC9B-4E43-BE27-C58304908443}" srcOrd="0" destOrd="0" presId="urn:microsoft.com/office/officeart/2005/8/layout/target2"/>
    <dgm:cxn modelId="{506A4BA2-0E3E-4715-B81B-B6F712238584}" type="presParOf" srcId="{BE9F241C-7464-4B99-A86D-4F4067524BF8}" destId="{70F7D05E-13ED-4178-9E1F-D1C66D29EAA3}" srcOrd="1" destOrd="0" presId="urn:microsoft.com/office/officeart/2005/8/layout/target2"/>
    <dgm:cxn modelId="{648A8CA0-33E8-4A7E-8604-0EF99D2F34E8}" type="presParOf" srcId="{BE9F241C-7464-4B99-A86D-4F4067524BF8}" destId="{97B47723-09C0-4643-A8C7-E50252A12D5F}" srcOrd="2" destOrd="0" presId="urn:microsoft.com/office/officeart/2005/8/layout/target2"/>
    <dgm:cxn modelId="{0A800413-6F9C-4BF6-8D48-FC7F1C03DC6D}" type="presParOf" srcId="{BE9F241C-7464-4B99-A86D-4F4067524BF8}" destId="{0D02B002-A0A0-4A5C-AD11-76C8242B9063}" srcOrd="3" destOrd="0" presId="urn:microsoft.com/office/officeart/2005/8/layout/target2"/>
    <dgm:cxn modelId="{7488E3DD-7EDD-4DD1-BD4F-45BC8F72547E}" type="presParOf" srcId="{BE9F241C-7464-4B99-A86D-4F4067524BF8}" destId="{14C3F734-2C45-49A1-B7BE-F0872BC1EEFC}" srcOrd="4" destOrd="0" presId="urn:microsoft.com/office/officeart/2005/8/layout/target2"/>
    <dgm:cxn modelId="{4A5AED6B-6296-4F05-BA63-A434A30283B3}" type="presParOf" srcId="{BE9F241C-7464-4B99-A86D-4F4067524BF8}" destId="{7C935B24-11A7-4485-A8A3-36939912821A}" srcOrd="5" destOrd="0" presId="urn:microsoft.com/office/officeart/2005/8/layout/target2"/>
    <dgm:cxn modelId="{E3755AAC-3BFF-4949-95B2-ECE799CAF66A}" type="presParOf" srcId="{BE9F241C-7464-4B99-A86D-4F4067524BF8}" destId="{378EC5CD-4D5F-4FDF-91C2-66C2AC13C851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746592-A1FE-43D4-AE92-79BBFA96B5A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306CF18-E605-49C6-91A5-6E9256555386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smtClean="0"/>
            <a:t>ФГОС 3</a:t>
          </a:r>
          <a:endParaRPr lang="ru-RU" sz="4800" dirty="0"/>
        </a:p>
      </dgm:t>
    </dgm:pt>
    <dgm:pt modelId="{6A66436F-FB9C-4E36-9750-A910CB7229F6}" type="parTrans" cxnId="{9833FA36-592E-4B37-9860-911659AFE93F}">
      <dgm:prSet/>
      <dgm:spPr/>
      <dgm:t>
        <a:bodyPr/>
        <a:lstStyle/>
        <a:p>
          <a:endParaRPr lang="ru-RU" sz="1200"/>
        </a:p>
      </dgm:t>
    </dgm:pt>
    <dgm:pt modelId="{8E1A48C9-1A11-46AE-9EC1-4EC6E7A5CA6E}" type="sibTrans" cxnId="{9833FA36-592E-4B37-9860-911659AFE93F}">
      <dgm:prSet/>
      <dgm:spPr/>
      <dgm:t>
        <a:bodyPr/>
        <a:lstStyle/>
        <a:p>
          <a:endParaRPr lang="ru-RU" sz="1200"/>
        </a:p>
      </dgm:t>
    </dgm:pt>
    <dgm:pt modelId="{8E7137E4-A4A6-4A1E-BEB2-BD9FD3115164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smtClean="0"/>
            <a:t>ФГОС 3 (ПС)</a:t>
          </a:r>
          <a:endParaRPr lang="ru-RU" sz="4800" dirty="0"/>
        </a:p>
      </dgm:t>
    </dgm:pt>
    <dgm:pt modelId="{C6E0A6AF-4BF6-4F34-91E1-7F48F1559A71}" type="parTrans" cxnId="{B8545E55-6ED6-41C2-BDC2-E52E395432EC}">
      <dgm:prSet/>
      <dgm:spPr/>
      <dgm:t>
        <a:bodyPr/>
        <a:lstStyle/>
        <a:p>
          <a:endParaRPr lang="ru-RU" sz="1200"/>
        </a:p>
      </dgm:t>
    </dgm:pt>
    <dgm:pt modelId="{ACE192C5-3863-4975-8744-F3092FC95081}" type="sibTrans" cxnId="{B8545E55-6ED6-41C2-BDC2-E52E395432EC}">
      <dgm:prSet/>
      <dgm:spPr/>
      <dgm:t>
        <a:bodyPr/>
        <a:lstStyle/>
        <a:p>
          <a:endParaRPr lang="ru-RU" sz="1200"/>
        </a:p>
      </dgm:t>
    </dgm:pt>
    <dgm:pt modelId="{216D1BD5-0D87-4F4F-AC10-CE6E6AE39C8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smtClean="0"/>
            <a:t>ФГОС ТОП 50</a:t>
          </a:r>
          <a:endParaRPr lang="ru-RU" sz="4800" dirty="0"/>
        </a:p>
      </dgm:t>
    </dgm:pt>
    <dgm:pt modelId="{2A1458CB-5D61-4E4D-8995-C91F0AEDA649}" type="parTrans" cxnId="{8F06695C-23FE-4D97-A48F-3C21F5297806}">
      <dgm:prSet/>
      <dgm:spPr/>
      <dgm:t>
        <a:bodyPr/>
        <a:lstStyle/>
        <a:p>
          <a:endParaRPr lang="ru-RU" sz="1200"/>
        </a:p>
      </dgm:t>
    </dgm:pt>
    <dgm:pt modelId="{DB862165-4BE5-470C-9ABA-C76B3BCF3972}" type="sibTrans" cxnId="{8F06695C-23FE-4D97-A48F-3C21F5297806}">
      <dgm:prSet/>
      <dgm:spPr/>
      <dgm:t>
        <a:bodyPr/>
        <a:lstStyle/>
        <a:p>
          <a:endParaRPr lang="ru-RU" sz="1200"/>
        </a:p>
      </dgm:t>
    </dgm:pt>
    <dgm:pt modelId="{A37073D5-8D7D-4A25-B009-347FFC25A10E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err="1" smtClean="0"/>
            <a:t>Актуализ</a:t>
          </a:r>
          <a:r>
            <a:rPr lang="ru-RU" sz="4800" dirty="0" smtClean="0"/>
            <a:t>. ФГОС </a:t>
          </a:r>
          <a:endParaRPr lang="ru-RU" sz="4800" dirty="0"/>
        </a:p>
      </dgm:t>
    </dgm:pt>
    <dgm:pt modelId="{0D203FDE-C78B-4400-B051-09AE3B2EFBD7}" type="parTrans" cxnId="{F0F285B4-DAEE-481E-86F4-3138E49DD9E1}">
      <dgm:prSet/>
      <dgm:spPr/>
      <dgm:t>
        <a:bodyPr/>
        <a:lstStyle/>
        <a:p>
          <a:endParaRPr lang="ru-RU" sz="1200"/>
        </a:p>
      </dgm:t>
    </dgm:pt>
    <dgm:pt modelId="{3CF58959-68B2-4E08-BD2F-70C0C912C15D}" type="sibTrans" cxnId="{F0F285B4-DAEE-481E-86F4-3138E49DD9E1}">
      <dgm:prSet/>
      <dgm:spPr/>
      <dgm:t>
        <a:bodyPr/>
        <a:lstStyle/>
        <a:p>
          <a:endParaRPr lang="ru-RU" sz="1200"/>
        </a:p>
      </dgm:t>
    </dgm:pt>
    <dgm:pt modelId="{4E879162-700A-4393-93FA-DA24DFC5E534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smtClean="0"/>
            <a:t>ФГОС 21</a:t>
          </a:r>
          <a:endParaRPr lang="ru-RU" sz="4800" dirty="0"/>
        </a:p>
      </dgm:t>
    </dgm:pt>
    <dgm:pt modelId="{209043DC-1C67-4156-BC7E-6D649740167C}" type="parTrans" cxnId="{CEF4EE70-1B96-4274-AEE0-42FFF095B18E}">
      <dgm:prSet/>
      <dgm:spPr/>
      <dgm:t>
        <a:bodyPr/>
        <a:lstStyle/>
        <a:p>
          <a:endParaRPr lang="ru-RU" sz="1200"/>
        </a:p>
      </dgm:t>
    </dgm:pt>
    <dgm:pt modelId="{8A9BE5C2-D4E6-45B3-BD34-C0BFBD2A61D3}" type="sibTrans" cxnId="{CEF4EE70-1B96-4274-AEE0-42FFF095B18E}">
      <dgm:prSet/>
      <dgm:spPr/>
      <dgm:t>
        <a:bodyPr/>
        <a:lstStyle/>
        <a:p>
          <a:endParaRPr lang="ru-RU" sz="1200"/>
        </a:p>
      </dgm:t>
    </dgm:pt>
    <dgm:pt modelId="{20E025FB-E0BB-4A1C-A6E5-21A1B8588EF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4800" dirty="0" smtClean="0"/>
            <a:t>ФГОС 4 (?)</a:t>
          </a:r>
          <a:endParaRPr lang="ru-RU" sz="4800" dirty="0"/>
        </a:p>
      </dgm:t>
    </dgm:pt>
    <dgm:pt modelId="{625CDECF-AEFB-4FF1-99A3-24AB5BB5E1DE}" type="parTrans" cxnId="{97526C7F-A24C-4090-A4EB-3E13C7C12B1F}">
      <dgm:prSet/>
      <dgm:spPr/>
      <dgm:t>
        <a:bodyPr/>
        <a:lstStyle/>
        <a:p>
          <a:endParaRPr lang="ru-RU"/>
        </a:p>
      </dgm:t>
    </dgm:pt>
    <dgm:pt modelId="{7B1970FA-0047-4693-80B8-26CB8B50DA02}" type="sibTrans" cxnId="{97526C7F-A24C-4090-A4EB-3E13C7C12B1F}">
      <dgm:prSet/>
      <dgm:spPr/>
      <dgm:t>
        <a:bodyPr/>
        <a:lstStyle/>
        <a:p>
          <a:endParaRPr lang="ru-RU"/>
        </a:p>
      </dgm:t>
    </dgm:pt>
    <dgm:pt modelId="{EB3C620D-6B94-4926-B402-85E6E164481A}" type="pres">
      <dgm:prSet presAssocID="{03746592-A1FE-43D4-AE92-79BBFA96B5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39AC6-11DA-4571-9B3B-C6737602E6F7}" type="pres">
      <dgm:prSet presAssocID="{0306CF18-E605-49C6-91A5-6E92565553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52099-8A01-4965-8546-653D5E57804D}" type="pres">
      <dgm:prSet presAssocID="{8E1A48C9-1A11-46AE-9EC1-4EC6E7A5CA6E}" presName="sibTrans" presStyleCnt="0"/>
      <dgm:spPr/>
    </dgm:pt>
    <dgm:pt modelId="{31C1D025-341C-4917-A1EB-0E4F3298B483}" type="pres">
      <dgm:prSet presAssocID="{8E7137E4-A4A6-4A1E-BEB2-BD9FD31151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B31A9-F567-4705-BCB6-BB3513B24194}" type="pres">
      <dgm:prSet presAssocID="{ACE192C5-3863-4975-8744-F3092FC95081}" presName="sibTrans" presStyleCnt="0"/>
      <dgm:spPr/>
    </dgm:pt>
    <dgm:pt modelId="{D828993A-8959-483A-B31F-5024A624AD62}" type="pres">
      <dgm:prSet presAssocID="{216D1BD5-0D87-4F4F-AC10-CE6E6AE39C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2EADF-C725-4139-9B21-F26A16027777}" type="pres">
      <dgm:prSet presAssocID="{DB862165-4BE5-470C-9ABA-C76B3BCF3972}" presName="sibTrans" presStyleCnt="0"/>
      <dgm:spPr/>
    </dgm:pt>
    <dgm:pt modelId="{09D19C03-2DBF-4197-9AB5-415567EC11B1}" type="pres">
      <dgm:prSet presAssocID="{A37073D5-8D7D-4A25-B009-347FFC25A10E}" presName="node" presStyleLbl="node1" presStyleIdx="3" presStyleCnt="6" custScaleX="140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071BC-8E48-4D32-8779-474FA8AAA3D2}" type="pres">
      <dgm:prSet presAssocID="{3CF58959-68B2-4E08-BD2F-70C0C912C15D}" presName="sibTrans" presStyleCnt="0"/>
      <dgm:spPr/>
    </dgm:pt>
    <dgm:pt modelId="{317C1518-C96E-4EB4-9EDB-C8366FA54C5A}" type="pres">
      <dgm:prSet presAssocID="{4E879162-700A-4393-93FA-DA24DFC5E53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1B88-3822-4E3B-B6C3-6AC72C19A4CA}" type="pres">
      <dgm:prSet presAssocID="{8A9BE5C2-D4E6-45B3-BD34-C0BFBD2A61D3}" presName="sibTrans" presStyleCnt="0"/>
      <dgm:spPr/>
    </dgm:pt>
    <dgm:pt modelId="{EC958037-07C7-484C-9469-DB4A3248DA72}" type="pres">
      <dgm:prSet presAssocID="{20E025FB-E0BB-4A1C-A6E5-21A1B8588EF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ECCD8-5371-4D59-BB2F-578EBAEBA945}" type="presOf" srcId="{03746592-A1FE-43D4-AE92-79BBFA96B5A1}" destId="{EB3C620D-6B94-4926-B402-85E6E164481A}" srcOrd="0" destOrd="0" presId="urn:microsoft.com/office/officeart/2005/8/layout/default"/>
    <dgm:cxn modelId="{9730312B-B710-4862-92BC-C59D0B24A105}" type="presOf" srcId="{0306CF18-E605-49C6-91A5-6E9256555386}" destId="{18239AC6-11DA-4571-9B3B-C6737602E6F7}" srcOrd="0" destOrd="0" presId="urn:microsoft.com/office/officeart/2005/8/layout/default"/>
    <dgm:cxn modelId="{9833FA36-592E-4B37-9860-911659AFE93F}" srcId="{03746592-A1FE-43D4-AE92-79BBFA96B5A1}" destId="{0306CF18-E605-49C6-91A5-6E9256555386}" srcOrd="0" destOrd="0" parTransId="{6A66436F-FB9C-4E36-9750-A910CB7229F6}" sibTransId="{8E1A48C9-1A11-46AE-9EC1-4EC6E7A5CA6E}"/>
    <dgm:cxn modelId="{B8545E55-6ED6-41C2-BDC2-E52E395432EC}" srcId="{03746592-A1FE-43D4-AE92-79BBFA96B5A1}" destId="{8E7137E4-A4A6-4A1E-BEB2-BD9FD3115164}" srcOrd="1" destOrd="0" parTransId="{C6E0A6AF-4BF6-4F34-91E1-7F48F1559A71}" sibTransId="{ACE192C5-3863-4975-8744-F3092FC95081}"/>
    <dgm:cxn modelId="{8F06695C-23FE-4D97-A48F-3C21F5297806}" srcId="{03746592-A1FE-43D4-AE92-79BBFA96B5A1}" destId="{216D1BD5-0D87-4F4F-AC10-CE6E6AE39C85}" srcOrd="2" destOrd="0" parTransId="{2A1458CB-5D61-4E4D-8995-C91F0AEDA649}" sibTransId="{DB862165-4BE5-470C-9ABA-C76B3BCF3972}"/>
    <dgm:cxn modelId="{00A33FDF-BF5D-42B3-B733-341B7A6895AD}" type="presOf" srcId="{20E025FB-E0BB-4A1C-A6E5-21A1B8588EFB}" destId="{EC958037-07C7-484C-9469-DB4A3248DA72}" srcOrd="0" destOrd="0" presId="urn:microsoft.com/office/officeart/2005/8/layout/default"/>
    <dgm:cxn modelId="{F0C8BF10-8BB0-46B2-9697-5003647679CD}" type="presOf" srcId="{216D1BD5-0D87-4F4F-AC10-CE6E6AE39C85}" destId="{D828993A-8959-483A-B31F-5024A624AD62}" srcOrd="0" destOrd="0" presId="urn:microsoft.com/office/officeart/2005/8/layout/default"/>
    <dgm:cxn modelId="{97526C7F-A24C-4090-A4EB-3E13C7C12B1F}" srcId="{03746592-A1FE-43D4-AE92-79BBFA96B5A1}" destId="{20E025FB-E0BB-4A1C-A6E5-21A1B8588EFB}" srcOrd="5" destOrd="0" parTransId="{625CDECF-AEFB-4FF1-99A3-24AB5BB5E1DE}" sibTransId="{7B1970FA-0047-4693-80B8-26CB8B50DA02}"/>
    <dgm:cxn modelId="{F0F285B4-DAEE-481E-86F4-3138E49DD9E1}" srcId="{03746592-A1FE-43D4-AE92-79BBFA96B5A1}" destId="{A37073D5-8D7D-4A25-B009-347FFC25A10E}" srcOrd="3" destOrd="0" parTransId="{0D203FDE-C78B-4400-B051-09AE3B2EFBD7}" sibTransId="{3CF58959-68B2-4E08-BD2F-70C0C912C15D}"/>
    <dgm:cxn modelId="{5F79C137-10B6-43FC-A1E4-562D58ADEEC6}" type="presOf" srcId="{8E7137E4-A4A6-4A1E-BEB2-BD9FD3115164}" destId="{31C1D025-341C-4917-A1EB-0E4F3298B483}" srcOrd="0" destOrd="0" presId="urn:microsoft.com/office/officeart/2005/8/layout/default"/>
    <dgm:cxn modelId="{CEF4EE70-1B96-4274-AEE0-42FFF095B18E}" srcId="{03746592-A1FE-43D4-AE92-79BBFA96B5A1}" destId="{4E879162-700A-4393-93FA-DA24DFC5E534}" srcOrd="4" destOrd="0" parTransId="{209043DC-1C67-4156-BC7E-6D649740167C}" sibTransId="{8A9BE5C2-D4E6-45B3-BD34-C0BFBD2A61D3}"/>
    <dgm:cxn modelId="{BD83B189-1313-4550-BE08-1DA2E378BEB8}" type="presOf" srcId="{4E879162-700A-4393-93FA-DA24DFC5E534}" destId="{317C1518-C96E-4EB4-9EDB-C8366FA54C5A}" srcOrd="0" destOrd="0" presId="urn:microsoft.com/office/officeart/2005/8/layout/default"/>
    <dgm:cxn modelId="{70B3F6C6-11CB-4D54-BAC9-0398FB01D2BE}" type="presOf" srcId="{A37073D5-8D7D-4A25-B009-347FFC25A10E}" destId="{09D19C03-2DBF-4197-9AB5-415567EC11B1}" srcOrd="0" destOrd="0" presId="urn:microsoft.com/office/officeart/2005/8/layout/default"/>
    <dgm:cxn modelId="{82B9F970-5D67-4037-AE26-65838CC55306}" type="presParOf" srcId="{EB3C620D-6B94-4926-B402-85E6E164481A}" destId="{18239AC6-11DA-4571-9B3B-C6737602E6F7}" srcOrd="0" destOrd="0" presId="urn:microsoft.com/office/officeart/2005/8/layout/default"/>
    <dgm:cxn modelId="{CC812408-A87B-4BDF-A3D2-8168C74FDE13}" type="presParOf" srcId="{EB3C620D-6B94-4926-B402-85E6E164481A}" destId="{0A252099-8A01-4965-8546-653D5E57804D}" srcOrd="1" destOrd="0" presId="urn:microsoft.com/office/officeart/2005/8/layout/default"/>
    <dgm:cxn modelId="{B401F17F-E5E7-4E90-A29A-4449560BF9C4}" type="presParOf" srcId="{EB3C620D-6B94-4926-B402-85E6E164481A}" destId="{31C1D025-341C-4917-A1EB-0E4F3298B483}" srcOrd="2" destOrd="0" presId="urn:microsoft.com/office/officeart/2005/8/layout/default"/>
    <dgm:cxn modelId="{86482EB4-8C64-4776-9FB7-2AA6B3FDE565}" type="presParOf" srcId="{EB3C620D-6B94-4926-B402-85E6E164481A}" destId="{AE2B31A9-F567-4705-BCB6-BB3513B24194}" srcOrd="3" destOrd="0" presId="urn:microsoft.com/office/officeart/2005/8/layout/default"/>
    <dgm:cxn modelId="{42854937-B112-44F0-8CDF-BD3AF8CB5B06}" type="presParOf" srcId="{EB3C620D-6B94-4926-B402-85E6E164481A}" destId="{D828993A-8959-483A-B31F-5024A624AD62}" srcOrd="4" destOrd="0" presId="urn:microsoft.com/office/officeart/2005/8/layout/default"/>
    <dgm:cxn modelId="{68F46753-9BAA-4001-B2FA-ADCCA9F400FD}" type="presParOf" srcId="{EB3C620D-6B94-4926-B402-85E6E164481A}" destId="{1712EADF-C725-4139-9B21-F26A16027777}" srcOrd="5" destOrd="0" presId="urn:microsoft.com/office/officeart/2005/8/layout/default"/>
    <dgm:cxn modelId="{07BBAB6B-9392-42B9-94FF-2862BB602D72}" type="presParOf" srcId="{EB3C620D-6B94-4926-B402-85E6E164481A}" destId="{09D19C03-2DBF-4197-9AB5-415567EC11B1}" srcOrd="6" destOrd="0" presId="urn:microsoft.com/office/officeart/2005/8/layout/default"/>
    <dgm:cxn modelId="{4A44DC8E-AFD1-4CDC-A63C-12BB7CC13E78}" type="presParOf" srcId="{EB3C620D-6B94-4926-B402-85E6E164481A}" destId="{342071BC-8E48-4D32-8779-474FA8AAA3D2}" srcOrd="7" destOrd="0" presId="urn:microsoft.com/office/officeart/2005/8/layout/default"/>
    <dgm:cxn modelId="{A54C299C-216A-44F8-BD01-EE14B02F5F71}" type="presParOf" srcId="{EB3C620D-6B94-4926-B402-85E6E164481A}" destId="{317C1518-C96E-4EB4-9EDB-C8366FA54C5A}" srcOrd="8" destOrd="0" presId="urn:microsoft.com/office/officeart/2005/8/layout/default"/>
    <dgm:cxn modelId="{5B360D1F-4100-4DC9-9FEF-DF68143752DF}" type="presParOf" srcId="{EB3C620D-6B94-4926-B402-85E6E164481A}" destId="{088D1B88-3822-4E3B-B6C3-6AC72C19A4CA}" srcOrd="9" destOrd="0" presId="urn:microsoft.com/office/officeart/2005/8/layout/default"/>
    <dgm:cxn modelId="{78709592-6558-41D7-91CC-B8D325C857F2}" type="presParOf" srcId="{EB3C620D-6B94-4926-B402-85E6E164481A}" destId="{EC958037-07C7-484C-9469-DB4A3248DA7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7F32FA-C5B4-40DA-BFC9-792B7CD2413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A1383-BC92-4EE8-99E1-2B4894B559B2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028A0D5B-6F5E-467F-8FDC-1FCA83AC6C12}" type="parTrans" cxnId="{FC14F24D-EF19-43F6-913A-FA1EDE9A7D3B}">
      <dgm:prSet/>
      <dgm:spPr/>
      <dgm:t>
        <a:bodyPr/>
        <a:lstStyle/>
        <a:p>
          <a:endParaRPr lang="ru-RU"/>
        </a:p>
      </dgm:t>
    </dgm:pt>
    <dgm:pt modelId="{B948AD4D-C1CE-41FB-92A7-319A7F057BAE}" type="sibTrans" cxnId="{FC14F24D-EF19-43F6-913A-FA1EDE9A7D3B}">
      <dgm:prSet/>
      <dgm:spPr/>
      <dgm:t>
        <a:bodyPr/>
        <a:lstStyle/>
        <a:p>
          <a:endParaRPr lang="ru-RU"/>
        </a:p>
      </dgm:t>
    </dgm:pt>
    <dgm:pt modelId="{4059E3FE-7563-48F9-BF11-88F78EC484C4}">
      <dgm:prSet phldrT="[Текст]"/>
      <dgm:spPr/>
      <dgm:t>
        <a:bodyPr/>
        <a:lstStyle/>
        <a:p>
          <a:r>
            <a:rPr lang="ru-RU" dirty="0" smtClean="0"/>
            <a:t>документы</a:t>
          </a:r>
          <a:endParaRPr lang="ru-RU" dirty="0"/>
        </a:p>
      </dgm:t>
    </dgm:pt>
    <dgm:pt modelId="{4FC2D290-E452-4E8E-B8CC-98C739897E11}" type="parTrans" cxnId="{2B4EA9BE-340F-4EA4-B9EE-C57750116862}">
      <dgm:prSet/>
      <dgm:spPr/>
      <dgm:t>
        <a:bodyPr/>
        <a:lstStyle/>
        <a:p>
          <a:endParaRPr lang="ru-RU"/>
        </a:p>
      </dgm:t>
    </dgm:pt>
    <dgm:pt modelId="{BE8C3350-5541-4ACA-8C63-F8ABD792EA40}" type="sibTrans" cxnId="{2B4EA9BE-340F-4EA4-B9EE-C57750116862}">
      <dgm:prSet/>
      <dgm:spPr/>
      <dgm:t>
        <a:bodyPr/>
        <a:lstStyle/>
        <a:p>
          <a:endParaRPr lang="ru-RU"/>
        </a:p>
      </dgm:t>
    </dgm:pt>
    <dgm:pt modelId="{E4A786B8-7799-4E91-BB5F-E0FD33E79867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03F32AC0-AF7A-4C85-A89D-72C8EB67B6A4}" type="parTrans" cxnId="{5EF1AA83-FD67-4F0D-BC86-5B539C857730}">
      <dgm:prSet/>
      <dgm:spPr/>
      <dgm:t>
        <a:bodyPr/>
        <a:lstStyle/>
        <a:p>
          <a:endParaRPr lang="ru-RU"/>
        </a:p>
      </dgm:t>
    </dgm:pt>
    <dgm:pt modelId="{92862A91-A143-4795-B338-860D62E26F77}" type="sibTrans" cxnId="{5EF1AA83-FD67-4F0D-BC86-5B539C857730}">
      <dgm:prSet/>
      <dgm:spPr/>
      <dgm:t>
        <a:bodyPr/>
        <a:lstStyle/>
        <a:p>
          <a:endParaRPr lang="ru-RU"/>
        </a:p>
      </dgm:t>
    </dgm:pt>
    <dgm:pt modelId="{16B0698E-024B-4897-AA67-B59C15DB57A8}">
      <dgm:prSet phldrT="[Текст]"/>
      <dgm:spPr/>
      <dgm:t>
        <a:bodyPr/>
        <a:lstStyle/>
        <a:p>
          <a:r>
            <a:rPr lang="ru-RU" dirty="0" smtClean="0"/>
            <a:t>Аналитический</a:t>
          </a:r>
          <a:endParaRPr lang="ru-RU" dirty="0"/>
        </a:p>
      </dgm:t>
    </dgm:pt>
    <dgm:pt modelId="{0ED2FD51-1A1E-4DCD-B69E-6D9D9C553932}" type="parTrans" cxnId="{886ED5FD-AA08-48FA-92FF-19882FF9487D}">
      <dgm:prSet/>
      <dgm:spPr/>
      <dgm:t>
        <a:bodyPr/>
        <a:lstStyle/>
        <a:p>
          <a:endParaRPr lang="ru-RU"/>
        </a:p>
      </dgm:t>
    </dgm:pt>
    <dgm:pt modelId="{2A7C3301-1F40-4341-B932-FF4618556C3B}" type="sibTrans" cxnId="{886ED5FD-AA08-48FA-92FF-19882FF9487D}">
      <dgm:prSet/>
      <dgm:spPr/>
      <dgm:t>
        <a:bodyPr/>
        <a:lstStyle/>
        <a:p>
          <a:endParaRPr lang="ru-RU"/>
        </a:p>
      </dgm:t>
    </dgm:pt>
    <dgm:pt modelId="{CFE22BCF-DE26-49AA-8DA4-EB06987BF928}">
      <dgm:prSet phldrT="[Текст]"/>
      <dgm:spPr/>
      <dgm:t>
        <a:bodyPr/>
        <a:lstStyle/>
        <a:p>
          <a:r>
            <a:rPr lang="ru-RU" dirty="0" smtClean="0"/>
            <a:t>Анализ документов</a:t>
          </a:r>
          <a:endParaRPr lang="ru-RU" dirty="0"/>
        </a:p>
      </dgm:t>
    </dgm:pt>
    <dgm:pt modelId="{375D8B7D-C3F4-41CE-8777-266E0AA82AA0}" type="parTrans" cxnId="{EC10EA93-05CF-46DC-A8C0-8E563A3F1211}">
      <dgm:prSet/>
      <dgm:spPr/>
      <dgm:t>
        <a:bodyPr/>
        <a:lstStyle/>
        <a:p>
          <a:endParaRPr lang="ru-RU"/>
        </a:p>
      </dgm:t>
    </dgm:pt>
    <dgm:pt modelId="{581F4E2C-171C-4643-B4AF-240ED38F9267}" type="sibTrans" cxnId="{EC10EA93-05CF-46DC-A8C0-8E563A3F1211}">
      <dgm:prSet/>
      <dgm:spPr/>
      <dgm:t>
        <a:bodyPr/>
        <a:lstStyle/>
        <a:p>
          <a:endParaRPr lang="ru-RU"/>
        </a:p>
      </dgm:t>
    </dgm:pt>
    <dgm:pt modelId="{D0B73F33-592A-4836-BE2B-D6EBA1D27DFC}">
      <dgm:prSet phldrT="[Текст]"/>
      <dgm:spPr/>
      <dgm:t>
        <a:bodyPr/>
        <a:lstStyle/>
        <a:p>
          <a:r>
            <a:rPr lang="ru-RU" dirty="0" smtClean="0"/>
            <a:t>Распределение ВЧ</a:t>
          </a:r>
          <a:endParaRPr lang="ru-RU" dirty="0"/>
        </a:p>
      </dgm:t>
    </dgm:pt>
    <dgm:pt modelId="{DD1EF5D7-DF38-480B-ADC2-C51243F3065D}" type="parTrans" cxnId="{F205312F-8A69-4989-8E3B-398C420CB0AA}">
      <dgm:prSet/>
      <dgm:spPr/>
      <dgm:t>
        <a:bodyPr/>
        <a:lstStyle/>
        <a:p>
          <a:endParaRPr lang="ru-RU"/>
        </a:p>
      </dgm:t>
    </dgm:pt>
    <dgm:pt modelId="{195E85A8-90E6-4A46-82DF-1ED25F1755EA}" type="sibTrans" cxnId="{F205312F-8A69-4989-8E3B-398C420CB0AA}">
      <dgm:prSet/>
      <dgm:spPr/>
      <dgm:t>
        <a:bodyPr/>
        <a:lstStyle/>
        <a:p>
          <a:endParaRPr lang="ru-RU"/>
        </a:p>
      </dgm:t>
    </dgm:pt>
    <dgm:pt modelId="{15EDDA50-0D78-4A49-8ED5-CCC718A8476B}">
      <dgm:prSet phldrT="[Текст]"/>
      <dgm:spPr/>
      <dgm:t>
        <a:bodyPr/>
        <a:lstStyle/>
        <a:p>
          <a:r>
            <a:rPr lang="ru-RU" dirty="0" smtClean="0"/>
            <a:t>Содержательный</a:t>
          </a:r>
          <a:endParaRPr lang="ru-RU" dirty="0"/>
        </a:p>
      </dgm:t>
    </dgm:pt>
    <dgm:pt modelId="{9B3E86DA-EAF6-4CD1-94FD-3C33F6008A07}" type="parTrans" cxnId="{31F7023F-709F-4E31-BA42-EFE9AD7C1EAD}">
      <dgm:prSet/>
      <dgm:spPr/>
      <dgm:t>
        <a:bodyPr/>
        <a:lstStyle/>
        <a:p>
          <a:endParaRPr lang="ru-RU"/>
        </a:p>
      </dgm:t>
    </dgm:pt>
    <dgm:pt modelId="{FB501295-1C8F-49FD-89FC-A52B091322C5}" type="sibTrans" cxnId="{31F7023F-709F-4E31-BA42-EFE9AD7C1EAD}">
      <dgm:prSet/>
      <dgm:spPr/>
      <dgm:t>
        <a:bodyPr/>
        <a:lstStyle/>
        <a:p>
          <a:endParaRPr lang="ru-RU"/>
        </a:p>
      </dgm:t>
    </dgm:pt>
    <dgm:pt modelId="{4B7AF142-3471-4E35-A44B-7137159D3570}">
      <dgm:prSet phldrT="[Текст]"/>
      <dgm:spPr/>
      <dgm:t>
        <a:bodyPr/>
        <a:lstStyle/>
        <a:p>
          <a:r>
            <a:rPr lang="ru-RU" dirty="0" smtClean="0"/>
            <a:t>Определение номенклатуры элементов</a:t>
          </a:r>
          <a:endParaRPr lang="ru-RU" dirty="0"/>
        </a:p>
      </dgm:t>
    </dgm:pt>
    <dgm:pt modelId="{17DB3261-3454-4904-B9B5-6AE16F359238}" type="parTrans" cxnId="{51B8D7CC-E295-47AE-BBF1-1AC18343BB56}">
      <dgm:prSet/>
      <dgm:spPr/>
      <dgm:t>
        <a:bodyPr/>
        <a:lstStyle/>
        <a:p>
          <a:endParaRPr lang="ru-RU"/>
        </a:p>
      </dgm:t>
    </dgm:pt>
    <dgm:pt modelId="{E8509DCD-557F-417E-BECB-101FD0A46C8D}" type="sibTrans" cxnId="{51B8D7CC-E295-47AE-BBF1-1AC18343BB56}">
      <dgm:prSet/>
      <dgm:spPr/>
      <dgm:t>
        <a:bodyPr/>
        <a:lstStyle/>
        <a:p>
          <a:endParaRPr lang="ru-RU"/>
        </a:p>
      </dgm:t>
    </dgm:pt>
    <dgm:pt modelId="{F4D06120-C49C-4270-9638-5E80250AF075}">
      <dgm:prSet phldrT="[Текст]"/>
      <dgm:spPr/>
      <dgm:t>
        <a:bodyPr/>
        <a:lstStyle/>
        <a:p>
          <a:r>
            <a:rPr lang="ru-RU" dirty="0" smtClean="0"/>
            <a:t>Распределение учебной нагрузки</a:t>
          </a:r>
          <a:endParaRPr lang="ru-RU" dirty="0"/>
        </a:p>
      </dgm:t>
    </dgm:pt>
    <dgm:pt modelId="{529C76DC-A27C-47DD-97DE-7742A59D54F2}" type="parTrans" cxnId="{EC711701-4000-433F-AC7A-DACCC90D8CC5}">
      <dgm:prSet/>
      <dgm:spPr/>
      <dgm:t>
        <a:bodyPr/>
        <a:lstStyle/>
        <a:p>
          <a:endParaRPr lang="ru-RU"/>
        </a:p>
      </dgm:t>
    </dgm:pt>
    <dgm:pt modelId="{B3AF242C-12DB-4EBC-B090-F85A007CE812}" type="sibTrans" cxnId="{EC711701-4000-433F-AC7A-DACCC90D8CC5}">
      <dgm:prSet/>
      <dgm:spPr/>
      <dgm:t>
        <a:bodyPr/>
        <a:lstStyle/>
        <a:p>
          <a:endParaRPr lang="ru-RU"/>
        </a:p>
      </dgm:t>
    </dgm:pt>
    <dgm:pt modelId="{D0ACFE94-2772-48BE-B9E7-9095074FDB32}" type="pres">
      <dgm:prSet presAssocID="{B07F32FA-C5B4-40DA-BFC9-792B7CD2413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A2E4A-A72D-4DAC-A7CB-CA3778A24AEC}" type="pres">
      <dgm:prSet presAssocID="{A65A1383-BC92-4EE8-99E1-2B4894B559B2}" presName="horFlow" presStyleCnt="0"/>
      <dgm:spPr/>
    </dgm:pt>
    <dgm:pt modelId="{BB09202E-E9E7-49EB-8C80-5F5DB4058F38}" type="pres">
      <dgm:prSet presAssocID="{A65A1383-BC92-4EE8-99E1-2B4894B559B2}" presName="bigChev" presStyleLbl="node1" presStyleIdx="0" presStyleCnt="3" custScaleX="136620"/>
      <dgm:spPr/>
      <dgm:t>
        <a:bodyPr/>
        <a:lstStyle/>
        <a:p>
          <a:endParaRPr lang="ru-RU"/>
        </a:p>
      </dgm:t>
    </dgm:pt>
    <dgm:pt modelId="{4B03D725-5166-45BA-9CC6-C93FB4E8ED60}" type="pres">
      <dgm:prSet presAssocID="{4FC2D290-E452-4E8E-B8CC-98C739897E11}" presName="parTrans" presStyleCnt="0"/>
      <dgm:spPr/>
    </dgm:pt>
    <dgm:pt modelId="{B1CF914D-154C-4EB3-BB8F-6EF1935C6ED1}" type="pres">
      <dgm:prSet presAssocID="{4059E3FE-7563-48F9-BF11-88F78EC484C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C1A9-AB29-4679-9B99-206E9D3B3F95}" type="pres">
      <dgm:prSet presAssocID="{BE8C3350-5541-4ACA-8C63-F8ABD792EA40}" presName="sibTrans" presStyleCnt="0"/>
      <dgm:spPr/>
    </dgm:pt>
    <dgm:pt modelId="{7280F76C-AF03-44C6-925C-793566FFE6AC}" type="pres">
      <dgm:prSet presAssocID="{E4A786B8-7799-4E91-BB5F-E0FD33E7986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4E113-37E4-4B16-AEFD-AC93AE230441}" type="pres">
      <dgm:prSet presAssocID="{A65A1383-BC92-4EE8-99E1-2B4894B559B2}" presName="vSp" presStyleCnt="0"/>
      <dgm:spPr/>
    </dgm:pt>
    <dgm:pt modelId="{FA62530F-6F6D-41F3-8110-4A3ACAD2B47C}" type="pres">
      <dgm:prSet presAssocID="{16B0698E-024B-4897-AA67-B59C15DB57A8}" presName="horFlow" presStyleCnt="0"/>
      <dgm:spPr/>
    </dgm:pt>
    <dgm:pt modelId="{99F2AD45-4458-4A1F-96C1-0C6EE4597CC9}" type="pres">
      <dgm:prSet presAssocID="{16B0698E-024B-4897-AA67-B59C15DB57A8}" presName="bigChev" presStyleLbl="node1" presStyleIdx="1" presStyleCnt="3" custScaleX="140753"/>
      <dgm:spPr/>
      <dgm:t>
        <a:bodyPr/>
        <a:lstStyle/>
        <a:p>
          <a:endParaRPr lang="ru-RU"/>
        </a:p>
      </dgm:t>
    </dgm:pt>
    <dgm:pt modelId="{574315EC-96AE-445A-871E-9E6BF5791027}" type="pres">
      <dgm:prSet presAssocID="{375D8B7D-C3F4-41CE-8777-266E0AA82AA0}" presName="parTrans" presStyleCnt="0"/>
      <dgm:spPr/>
    </dgm:pt>
    <dgm:pt modelId="{28211485-A670-4972-898F-6C848FD6308B}" type="pres">
      <dgm:prSet presAssocID="{CFE22BCF-DE26-49AA-8DA4-EB06987BF928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74C84-6DA9-411F-8D4D-A2FA2465C565}" type="pres">
      <dgm:prSet presAssocID="{581F4E2C-171C-4643-B4AF-240ED38F9267}" presName="sibTrans" presStyleCnt="0"/>
      <dgm:spPr/>
    </dgm:pt>
    <dgm:pt modelId="{914C2B5B-9DD4-4945-B831-336B3E8F2ACA}" type="pres">
      <dgm:prSet presAssocID="{D0B73F33-592A-4836-BE2B-D6EBA1D27DF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958C5-B5EA-4CC3-9672-756F4C5955EF}" type="pres">
      <dgm:prSet presAssocID="{16B0698E-024B-4897-AA67-B59C15DB57A8}" presName="vSp" presStyleCnt="0"/>
      <dgm:spPr/>
    </dgm:pt>
    <dgm:pt modelId="{6F8279CB-914B-47E0-AFB5-56998C500048}" type="pres">
      <dgm:prSet presAssocID="{15EDDA50-0D78-4A49-8ED5-CCC718A8476B}" presName="horFlow" presStyleCnt="0"/>
      <dgm:spPr/>
    </dgm:pt>
    <dgm:pt modelId="{599385FE-B272-4775-92E0-702E6840953E}" type="pres">
      <dgm:prSet presAssocID="{15EDDA50-0D78-4A49-8ED5-CCC718A8476B}" presName="bigChev" presStyleLbl="node1" presStyleIdx="2" presStyleCnt="3" custScaleX="144082"/>
      <dgm:spPr/>
      <dgm:t>
        <a:bodyPr/>
        <a:lstStyle/>
        <a:p>
          <a:endParaRPr lang="ru-RU"/>
        </a:p>
      </dgm:t>
    </dgm:pt>
    <dgm:pt modelId="{4DEDED43-0A9B-416B-82AB-E80DD0E2DBD3}" type="pres">
      <dgm:prSet presAssocID="{17DB3261-3454-4904-B9B5-6AE16F359238}" presName="parTrans" presStyleCnt="0"/>
      <dgm:spPr/>
    </dgm:pt>
    <dgm:pt modelId="{44679338-DFED-4BC6-8045-EF1B9C78F7B9}" type="pres">
      <dgm:prSet presAssocID="{4B7AF142-3471-4E35-A44B-7137159D357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5C33C-FC5A-47C5-9C67-5AE2588EADFA}" type="pres">
      <dgm:prSet presAssocID="{E8509DCD-557F-417E-BECB-101FD0A46C8D}" presName="sibTrans" presStyleCnt="0"/>
      <dgm:spPr/>
    </dgm:pt>
    <dgm:pt modelId="{094D649F-3AC2-43BE-BC09-42E6A8EDF7DB}" type="pres">
      <dgm:prSet presAssocID="{F4D06120-C49C-4270-9638-5E80250AF07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1AA83-FD67-4F0D-BC86-5B539C857730}" srcId="{A65A1383-BC92-4EE8-99E1-2B4894B559B2}" destId="{E4A786B8-7799-4E91-BB5F-E0FD33E79867}" srcOrd="1" destOrd="0" parTransId="{03F32AC0-AF7A-4C85-A89D-72C8EB67B6A4}" sibTransId="{92862A91-A143-4795-B338-860D62E26F77}"/>
    <dgm:cxn modelId="{DB301B9D-B8FF-43A6-A396-515BDD6BB187}" type="presOf" srcId="{4B7AF142-3471-4E35-A44B-7137159D3570}" destId="{44679338-DFED-4BC6-8045-EF1B9C78F7B9}" srcOrd="0" destOrd="0" presId="urn:microsoft.com/office/officeart/2005/8/layout/lProcess3"/>
    <dgm:cxn modelId="{EC10EA93-05CF-46DC-A8C0-8E563A3F1211}" srcId="{16B0698E-024B-4897-AA67-B59C15DB57A8}" destId="{CFE22BCF-DE26-49AA-8DA4-EB06987BF928}" srcOrd="0" destOrd="0" parTransId="{375D8B7D-C3F4-41CE-8777-266E0AA82AA0}" sibTransId="{581F4E2C-171C-4643-B4AF-240ED38F9267}"/>
    <dgm:cxn modelId="{31F7023F-709F-4E31-BA42-EFE9AD7C1EAD}" srcId="{B07F32FA-C5B4-40DA-BFC9-792B7CD24131}" destId="{15EDDA50-0D78-4A49-8ED5-CCC718A8476B}" srcOrd="2" destOrd="0" parTransId="{9B3E86DA-EAF6-4CD1-94FD-3C33F6008A07}" sibTransId="{FB501295-1C8F-49FD-89FC-A52B091322C5}"/>
    <dgm:cxn modelId="{F205312F-8A69-4989-8E3B-398C420CB0AA}" srcId="{16B0698E-024B-4897-AA67-B59C15DB57A8}" destId="{D0B73F33-592A-4836-BE2B-D6EBA1D27DFC}" srcOrd="1" destOrd="0" parTransId="{DD1EF5D7-DF38-480B-ADC2-C51243F3065D}" sibTransId="{195E85A8-90E6-4A46-82DF-1ED25F1755EA}"/>
    <dgm:cxn modelId="{2240A40B-DDFE-47A8-8DB2-5C4F924D0C90}" type="presOf" srcId="{F4D06120-C49C-4270-9638-5E80250AF075}" destId="{094D649F-3AC2-43BE-BC09-42E6A8EDF7DB}" srcOrd="0" destOrd="0" presId="urn:microsoft.com/office/officeart/2005/8/layout/lProcess3"/>
    <dgm:cxn modelId="{0AAC2427-8927-429D-B731-95D852B4218D}" type="presOf" srcId="{15EDDA50-0D78-4A49-8ED5-CCC718A8476B}" destId="{599385FE-B272-4775-92E0-702E6840953E}" srcOrd="0" destOrd="0" presId="urn:microsoft.com/office/officeart/2005/8/layout/lProcess3"/>
    <dgm:cxn modelId="{FC14F24D-EF19-43F6-913A-FA1EDE9A7D3B}" srcId="{B07F32FA-C5B4-40DA-BFC9-792B7CD24131}" destId="{A65A1383-BC92-4EE8-99E1-2B4894B559B2}" srcOrd="0" destOrd="0" parTransId="{028A0D5B-6F5E-467F-8FDC-1FCA83AC6C12}" sibTransId="{B948AD4D-C1CE-41FB-92A7-319A7F057BAE}"/>
    <dgm:cxn modelId="{EC711701-4000-433F-AC7A-DACCC90D8CC5}" srcId="{15EDDA50-0D78-4A49-8ED5-CCC718A8476B}" destId="{F4D06120-C49C-4270-9638-5E80250AF075}" srcOrd="1" destOrd="0" parTransId="{529C76DC-A27C-47DD-97DE-7742A59D54F2}" sibTransId="{B3AF242C-12DB-4EBC-B090-F85A007CE812}"/>
    <dgm:cxn modelId="{7FA7E131-BA43-449E-BFF7-D829396E8B0C}" type="presOf" srcId="{4059E3FE-7563-48F9-BF11-88F78EC484C4}" destId="{B1CF914D-154C-4EB3-BB8F-6EF1935C6ED1}" srcOrd="0" destOrd="0" presId="urn:microsoft.com/office/officeart/2005/8/layout/lProcess3"/>
    <dgm:cxn modelId="{4B535C04-5153-4624-A282-F3CACBF45AC1}" type="presOf" srcId="{D0B73F33-592A-4836-BE2B-D6EBA1D27DFC}" destId="{914C2B5B-9DD4-4945-B831-336B3E8F2ACA}" srcOrd="0" destOrd="0" presId="urn:microsoft.com/office/officeart/2005/8/layout/lProcess3"/>
    <dgm:cxn modelId="{657AD72F-44F5-4BFC-BCD9-ADAB42050D92}" type="presOf" srcId="{E4A786B8-7799-4E91-BB5F-E0FD33E79867}" destId="{7280F76C-AF03-44C6-925C-793566FFE6AC}" srcOrd="0" destOrd="0" presId="urn:microsoft.com/office/officeart/2005/8/layout/lProcess3"/>
    <dgm:cxn modelId="{1CB30DD3-104D-4095-98AB-108F05ACE911}" type="presOf" srcId="{CFE22BCF-DE26-49AA-8DA4-EB06987BF928}" destId="{28211485-A670-4972-898F-6C848FD6308B}" srcOrd="0" destOrd="0" presId="urn:microsoft.com/office/officeart/2005/8/layout/lProcess3"/>
    <dgm:cxn modelId="{720650B3-2A56-419A-A691-AA5DCB5E44C3}" type="presOf" srcId="{A65A1383-BC92-4EE8-99E1-2B4894B559B2}" destId="{BB09202E-E9E7-49EB-8C80-5F5DB4058F38}" srcOrd="0" destOrd="0" presId="urn:microsoft.com/office/officeart/2005/8/layout/lProcess3"/>
    <dgm:cxn modelId="{65A5B9A5-764C-4F26-AA81-06710A7D7C58}" type="presOf" srcId="{16B0698E-024B-4897-AA67-B59C15DB57A8}" destId="{99F2AD45-4458-4A1F-96C1-0C6EE4597CC9}" srcOrd="0" destOrd="0" presId="urn:microsoft.com/office/officeart/2005/8/layout/lProcess3"/>
    <dgm:cxn modelId="{51B8D7CC-E295-47AE-BBF1-1AC18343BB56}" srcId="{15EDDA50-0D78-4A49-8ED5-CCC718A8476B}" destId="{4B7AF142-3471-4E35-A44B-7137159D3570}" srcOrd="0" destOrd="0" parTransId="{17DB3261-3454-4904-B9B5-6AE16F359238}" sibTransId="{E8509DCD-557F-417E-BECB-101FD0A46C8D}"/>
    <dgm:cxn modelId="{2B4EA9BE-340F-4EA4-B9EE-C57750116862}" srcId="{A65A1383-BC92-4EE8-99E1-2B4894B559B2}" destId="{4059E3FE-7563-48F9-BF11-88F78EC484C4}" srcOrd="0" destOrd="0" parTransId="{4FC2D290-E452-4E8E-B8CC-98C739897E11}" sibTransId="{BE8C3350-5541-4ACA-8C63-F8ABD792EA40}"/>
    <dgm:cxn modelId="{CE5AA846-E42A-4241-BDC2-ECC07B01DE0E}" type="presOf" srcId="{B07F32FA-C5B4-40DA-BFC9-792B7CD24131}" destId="{D0ACFE94-2772-48BE-B9E7-9095074FDB32}" srcOrd="0" destOrd="0" presId="urn:microsoft.com/office/officeart/2005/8/layout/lProcess3"/>
    <dgm:cxn modelId="{886ED5FD-AA08-48FA-92FF-19882FF9487D}" srcId="{B07F32FA-C5B4-40DA-BFC9-792B7CD24131}" destId="{16B0698E-024B-4897-AA67-B59C15DB57A8}" srcOrd="1" destOrd="0" parTransId="{0ED2FD51-1A1E-4DCD-B69E-6D9D9C553932}" sibTransId="{2A7C3301-1F40-4341-B932-FF4618556C3B}"/>
    <dgm:cxn modelId="{4B1E74E9-A8C9-4AC4-969B-E3B2644FD6D5}" type="presParOf" srcId="{D0ACFE94-2772-48BE-B9E7-9095074FDB32}" destId="{0A5A2E4A-A72D-4DAC-A7CB-CA3778A24AEC}" srcOrd="0" destOrd="0" presId="urn:microsoft.com/office/officeart/2005/8/layout/lProcess3"/>
    <dgm:cxn modelId="{679B240F-96A8-4AAA-9340-69276CEB8866}" type="presParOf" srcId="{0A5A2E4A-A72D-4DAC-A7CB-CA3778A24AEC}" destId="{BB09202E-E9E7-49EB-8C80-5F5DB4058F38}" srcOrd="0" destOrd="0" presId="urn:microsoft.com/office/officeart/2005/8/layout/lProcess3"/>
    <dgm:cxn modelId="{85DADFA4-B382-49EF-86AC-64C343039D18}" type="presParOf" srcId="{0A5A2E4A-A72D-4DAC-A7CB-CA3778A24AEC}" destId="{4B03D725-5166-45BA-9CC6-C93FB4E8ED60}" srcOrd="1" destOrd="0" presId="urn:microsoft.com/office/officeart/2005/8/layout/lProcess3"/>
    <dgm:cxn modelId="{3BBF9DA0-DF3F-4F6D-A795-23D1BCD3F6B3}" type="presParOf" srcId="{0A5A2E4A-A72D-4DAC-A7CB-CA3778A24AEC}" destId="{B1CF914D-154C-4EB3-BB8F-6EF1935C6ED1}" srcOrd="2" destOrd="0" presId="urn:microsoft.com/office/officeart/2005/8/layout/lProcess3"/>
    <dgm:cxn modelId="{A8374983-49BF-4A82-8081-14A52F5B2F65}" type="presParOf" srcId="{0A5A2E4A-A72D-4DAC-A7CB-CA3778A24AEC}" destId="{7B76C1A9-AB29-4679-9B99-206E9D3B3F95}" srcOrd="3" destOrd="0" presId="urn:microsoft.com/office/officeart/2005/8/layout/lProcess3"/>
    <dgm:cxn modelId="{1E07000C-0AE5-46F0-A4AB-3C7A0E773901}" type="presParOf" srcId="{0A5A2E4A-A72D-4DAC-A7CB-CA3778A24AEC}" destId="{7280F76C-AF03-44C6-925C-793566FFE6AC}" srcOrd="4" destOrd="0" presId="urn:microsoft.com/office/officeart/2005/8/layout/lProcess3"/>
    <dgm:cxn modelId="{9F4CA259-0429-48F3-BAB7-8B22E4519E45}" type="presParOf" srcId="{D0ACFE94-2772-48BE-B9E7-9095074FDB32}" destId="{5764E113-37E4-4B16-AEFD-AC93AE230441}" srcOrd="1" destOrd="0" presId="urn:microsoft.com/office/officeart/2005/8/layout/lProcess3"/>
    <dgm:cxn modelId="{F1EB6B4D-9487-41B4-B767-C2D7C6D2E0A5}" type="presParOf" srcId="{D0ACFE94-2772-48BE-B9E7-9095074FDB32}" destId="{FA62530F-6F6D-41F3-8110-4A3ACAD2B47C}" srcOrd="2" destOrd="0" presId="urn:microsoft.com/office/officeart/2005/8/layout/lProcess3"/>
    <dgm:cxn modelId="{9874C641-65B0-4546-82B9-3CFE0BA09685}" type="presParOf" srcId="{FA62530F-6F6D-41F3-8110-4A3ACAD2B47C}" destId="{99F2AD45-4458-4A1F-96C1-0C6EE4597CC9}" srcOrd="0" destOrd="0" presId="urn:microsoft.com/office/officeart/2005/8/layout/lProcess3"/>
    <dgm:cxn modelId="{4CE50E81-54BC-4590-94ED-F0DF60D33369}" type="presParOf" srcId="{FA62530F-6F6D-41F3-8110-4A3ACAD2B47C}" destId="{574315EC-96AE-445A-871E-9E6BF5791027}" srcOrd="1" destOrd="0" presId="urn:microsoft.com/office/officeart/2005/8/layout/lProcess3"/>
    <dgm:cxn modelId="{85A08111-6A70-4B22-B0B0-C43166EF5A75}" type="presParOf" srcId="{FA62530F-6F6D-41F3-8110-4A3ACAD2B47C}" destId="{28211485-A670-4972-898F-6C848FD6308B}" srcOrd="2" destOrd="0" presId="urn:microsoft.com/office/officeart/2005/8/layout/lProcess3"/>
    <dgm:cxn modelId="{4A2E85FA-93A9-47BC-95B0-178EB5728BD4}" type="presParOf" srcId="{FA62530F-6F6D-41F3-8110-4A3ACAD2B47C}" destId="{BBB74C84-6DA9-411F-8D4D-A2FA2465C565}" srcOrd="3" destOrd="0" presId="urn:microsoft.com/office/officeart/2005/8/layout/lProcess3"/>
    <dgm:cxn modelId="{EC65B369-D36B-4C3D-ABFC-9BACCCB7C09C}" type="presParOf" srcId="{FA62530F-6F6D-41F3-8110-4A3ACAD2B47C}" destId="{914C2B5B-9DD4-4945-B831-336B3E8F2ACA}" srcOrd="4" destOrd="0" presId="urn:microsoft.com/office/officeart/2005/8/layout/lProcess3"/>
    <dgm:cxn modelId="{23FEDB9F-F657-48D3-A435-1ABA5E591B84}" type="presParOf" srcId="{D0ACFE94-2772-48BE-B9E7-9095074FDB32}" destId="{3C4958C5-B5EA-4CC3-9672-756F4C5955EF}" srcOrd="3" destOrd="0" presId="urn:microsoft.com/office/officeart/2005/8/layout/lProcess3"/>
    <dgm:cxn modelId="{833FBD2C-0020-4AD5-8F75-A9E6ECC91E88}" type="presParOf" srcId="{D0ACFE94-2772-48BE-B9E7-9095074FDB32}" destId="{6F8279CB-914B-47E0-AFB5-56998C500048}" srcOrd="4" destOrd="0" presId="urn:microsoft.com/office/officeart/2005/8/layout/lProcess3"/>
    <dgm:cxn modelId="{165A0C59-00E9-4456-A540-8D31635CA7BB}" type="presParOf" srcId="{6F8279CB-914B-47E0-AFB5-56998C500048}" destId="{599385FE-B272-4775-92E0-702E6840953E}" srcOrd="0" destOrd="0" presId="urn:microsoft.com/office/officeart/2005/8/layout/lProcess3"/>
    <dgm:cxn modelId="{E589B19F-FE2F-4845-9F64-C9CA7283FBE6}" type="presParOf" srcId="{6F8279CB-914B-47E0-AFB5-56998C500048}" destId="{4DEDED43-0A9B-416B-82AB-E80DD0E2DBD3}" srcOrd="1" destOrd="0" presId="urn:microsoft.com/office/officeart/2005/8/layout/lProcess3"/>
    <dgm:cxn modelId="{A61AD686-C608-48DB-87BF-20600209C89C}" type="presParOf" srcId="{6F8279CB-914B-47E0-AFB5-56998C500048}" destId="{44679338-DFED-4BC6-8045-EF1B9C78F7B9}" srcOrd="2" destOrd="0" presId="urn:microsoft.com/office/officeart/2005/8/layout/lProcess3"/>
    <dgm:cxn modelId="{05ED262E-4F30-498A-ACAD-2FEED4CCBE47}" type="presParOf" srcId="{6F8279CB-914B-47E0-AFB5-56998C500048}" destId="{0515C33C-FC5A-47C5-9C67-5AE2588EADFA}" srcOrd="3" destOrd="0" presId="urn:microsoft.com/office/officeart/2005/8/layout/lProcess3"/>
    <dgm:cxn modelId="{B6CA179E-5A42-4317-8A5A-FC0D019A782D}" type="presParOf" srcId="{6F8279CB-914B-47E0-AFB5-56998C500048}" destId="{094D649F-3AC2-43BE-BC09-42E6A8EDF7D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5EDBA-6F26-4FE8-B691-F4EFAD263953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8BB5206-F361-4C8E-BD70-FE36FFDDBC2A}">
      <dgm:prSet phldrT="[Текст]"/>
      <dgm:spPr/>
      <dgm:t>
        <a:bodyPr/>
        <a:lstStyle/>
        <a:p>
          <a:r>
            <a:rPr lang="ru-RU" dirty="0" smtClean="0"/>
            <a:t>Учебный план</a:t>
          </a:r>
          <a:endParaRPr lang="ru-RU" dirty="0"/>
        </a:p>
      </dgm:t>
    </dgm:pt>
    <dgm:pt modelId="{E125CB36-3047-472C-894F-77B24AE788DB}" type="parTrans" cxnId="{9C8B036D-FF16-4CF7-8FCE-312A6B2F0440}">
      <dgm:prSet/>
      <dgm:spPr/>
      <dgm:t>
        <a:bodyPr/>
        <a:lstStyle/>
        <a:p>
          <a:endParaRPr lang="ru-RU"/>
        </a:p>
      </dgm:t>
    </dgm:pt>
    <dgm:pt modelId="{BD484E7E-A259-4703-B90A-26609B4D8520}" type="sibTrans" cxnId="{9C8B036D-FF16-4CF7-8FCE-312A6B2F0440}">
      <dgm:prSet/>
      <dgm:spPr/>
      <dgm:t>
        <a:bodyPr/>
        <a:lstStyle/>
        <a:p>
          <a:endParaRPr lang="ru-RU"/>
        </a:p>
      </dgm:t>
    </dgm:pt>
    <dgm:pt modelId="{AC3FE28C-DAC8-4EA0-A5A7-4DDB2A8BC4E6}">
      <dgm:prSet phldrT="[Текст]"/>
      <dgm:spPr/>
      <dgm:t>
        <a:bodyPr/>
        <a:lstStyle/>
        <a:p>
          <a:r>
            <a:rPr lang="ru-RU" dirty="0" smtClean="0"/>
            <a:t>ФГОС СПО</a:t>
          </a:r>
          <a:endParaRPr lang="ru-RU" dirty="0"/>
        </a:p>
      </dgm:t>
    </dgm:pt>
    <dgm:pt modelId="{2426E3D4-56EF-4AE1-9FDD-B80DB027ED43}" type="parTrans" cxnId="{8A7B0EAC-6731-4917-924B-C07A210BCAA8}">
      <dgm:prSet/>
      <dgm:spPr/>
      <dgm:t>
        <a:bodyPr/>
        <a:lstStyle/>
        <a:p>
          <a:endParaRPr lang="ru-RU"/>
        </a:p>
      </dgm:t>
    </dgm:pt>
    <dgm:pt modelId="{DC074242-0F2A-43DA-A61F-1FE2304A1AD4}" type="sibTrans" cxnId="{8A7B0EAC-6731-4917-924B-C07A210BCAA8}">
      <dgm:prSet/>
      <dgm:spPr/>
      <dgm:t>
        <a:bodyPr/>
        <a:lstStyle/>
        <a:p>
          <a:endParaRPr lang="ru-RU"/>
        </a:p>
      </dgm:t>
    </dgm:pt>
    <dgm:pt modelId="{A6EE405D-7B69-4CD5-8B6A-30D3D2919A9C}">
      <dgm:prSet phldrT="[Текст]"/>
      <dgm:spPr/>
      <dgm:t>
        <a:bodyPr/>
        <a:lstStyle/>
        <a:p>
          <a:r>
            <a:rPr lang="ru-RU" dirty="0" smtClean="0"/>
            <a:t>Федеральные НПА</a:t>
          </a:r>
          <a:endParaRPr lang="ru-RU" dirty="0"/>
        </a:p>
      </dgm:t>
    </dgm:pt>
    <dgm:pt modelId="{09F4FE5A-DEDF-4FE1-9486-BE7F65D44FE6}" type="parTrans" cxnId="{FD718698-5042-46FE-B666-BA51F80C2061}">
      <dgm:prSet/>
      <dgm:spPr/>
      <dgm:t>
        <a:bodyPr/>
        <a:lstStyle/>
        <a:p>
          <a:endParaRPr lang="ru-RU"/>
        </a:p>
      </dgm:t>
    </dgm:pt>
    <dgm:pt modelId="{F8ABBD4C-9F4E-4723-B640-738C2D0956BA}" type="sibTrans" cxnId="{FD718698-5042-46FE-B666-BA51F80C2061}">
      <dgm:prSet/>
      <dgm:spPr/>
      <dgm:t>
        <a:bodyPr/>
        <a:lstStyle/>
        <a:p>
          <a:endParaRPr lang="ru-RU"/>
        </a:p>
      </dgm:t>
    </dgm:pt>
    <dgm:pt modelId="{DB7DC788-745F-4F77-9E7E-0FB8CC03754C}">
      <dgm:prSet phldrT="[Текст]"/>
      <dgm:spPr/>
      <dgm:t>
        <a:bodyPr/>
        <a:lstStyle/>
        <a:p>
          <a:r>
            <a:rPr lang="ru-RU" dirty="0" smtClean="0"/>
            <a:t>Региональные НПА</a:t>
          </a:r>
          <a:endParaRPr lang="ru-RU" dirty="0"/>
        </a:p>
      </dgm:t>
    </dgm:pt>
    <dgm:pt modelId="{7E54510F-B19C-4435-BAF5-E5EE122B6F2D}" type="parTrans" cxnId="{683B86A5-CB84-4838-94EC-DD988B5D8762}">
      <dgm:prSet/>
      <dgm:spPr/>
      <dgm:t>
        <a:bodyPr/>
        <a:lstStyle/>
        <a:p>
          <a:endParaRPr lang="ru-RU"/>
        </a:p>
      </dgm:t>
    </dgm:pt>
    <dgm:pt modelId="{F0A5FFD6-657C-4C43-A56A-CF70C367A379}" type="sibTrans" cxnId="{683B86A5-CB84-4838-94EC-DD988B5D8762}">
      <dgm:prSet/>
      <dgm:spPr/>
      <dgm:t>
        <a:bodyPr/>
        <a:lstStyle/>
        <a:p>
          <a:endParaRPr lang="ru-RU"/>
        </a:p>
      </dgm:t>
    </dgm:pt>
    <dgm:pt modelId="{A295651E-FD76-445C-BF62-648CBCD1E6EE}">
      <dgm:prSet phldrT="[Текст]"/>
      <dgm:spPr/>
      <dgm:t>
        <a:bodyPr/>
        <a:lstStyle/>
        <a:p>
          <a:r>
            <a:rPr lang="ru-RU" dirty="0" smtClean="0"/>
            <a:t>Работодатель</a:t>
          </a:r>
          <a:endParaRPr lang="ru-RU" dirty="0"/>
        </a:p>
      </dgm:t>
    </dgm:pt>
    <dgm:pt modelId="{8F43E75A-40F0-49B6-BEFA-B7A75CA53B89}" type="parTrans" cxnId="{8A00FAB3-A39A-4C28-8AC5-8A689AA9AEB7}">
      <dgm:prSet/>
      <dgm:spPr/>
      <dgm:t>
        <a:bodyPr/>
        <a:lstStyle/>
        <a:p>
          <a:endParaRPr lang="ru-RU"/>
        </a:p>
      </dgm:t>
    </dgm:pt>
    <dgm:pt modelId="{14936B2E-218A-46EC-A126-303FF49CA229}" type="sibTrans" cxnId="{8A00FAB3-A39A-4C28-8AC5-8A689AA9AEB7}">
      <dgm:prSet/>
      <dgm:spPr/>
      <dgm:t>
        <a:bodyPr/>
        <a:lstStyle/>
        <a:p>
          <a:endParaRPr lang="ru-RU"/>
        </a:p>
      </dgm:t>
    </dgm:pt>
    <dgm:pt modelId="{4ECDB64E-BEBD-469F-B3FF-836330F9ECC7}">
      <dgm:prSet phldrT="[Текст]"/>
      <dgm:spPr/>
      <dgm:t>
        <a:bodyPr/>
        <a:lstStyle/>
        <a:p>
          <a:r>
            <a:rPr lang="ru-RU" dirty="0" smtClean="0"/>
            <a:t>ПООП</a:t>
          </a:r>
          <a:endParaRPr lang="ru-RU" dirty="0"/>
        </a:p>
      </dgm:t>
    </dgm:pt>
    <dgm:pt modelId="{60FDEF59-0EF3-4BF4-9254-CE37CD05DDC8}" type="parTrans" cxnId="{1227A136-BC92-463D-BF33-D1FFBD685CDD}">
      <dgm:prSet/>
      <dgm:spPr/>
      <dgm:t>
        <a:bodyPr/>
        <a:lstStyle/>
        <a:p>
          <a:endParaRPr lang="ru-RU"/>
        </a:p>
      </dgm:t>
    </dgm:pt>
    <dgm:pt modelId="{F4EF8E97-1A32-4039-9CF6-A77D698D895E}" type="sibTrans" cxnId="{1227A136-BC92-463D-BF33-D1FFBD685CDD}">
      <dgm:prSet/>
      <dgm:spPr/>
      <dgm:t>
        <a:bodyPr/>
        <a:lstStyle/>
        <a:p>
          <a:endParaRPr lang="ru-RU"/>
        </a:p>
      </dgm:t>
    </dgm:pt>
    <dgm:pt modelId="{3A0E68CB-5C50-46B9-AEDE-E439E56A4425}" type="pres">
      <dgm:prSet presAssocID="{A285EDBA-6F26-4FE8-B691-F4EFAD2639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D5C6C-25CB-486E-9516-DC6038D76740}" type="pres">
      <dgm:prSet presAssocID="{48BB5206-F361-4C8E-BD70-FE36FFDDBC2A}" presName="centerShape" presStyleLbl="node0" presStyleIdx="0" presStyleCnt="1"/>
      <dgm:spPr/>
      <dgm:t>
        <a:bodyPr/>
        <a:lstStyle/>
        <a:p>
          <a:endParaRPr lang="ru-RU"/>
        </a:p>
      </dgm:t>
    </dgm:pt>
    <dgm:pt modelId="{DF27D8E9-DBD6-4405-86F7-2303C6B1FC89}" type="pres">
      <dgm:prSet presAssocID="{2426E3D4-56EF-4AE1-9FDD-B80DB027ED4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5E3031A6-AB34-492E-AC6D-084D6B223446}" type="pres">
      <dgm:prSet presAssocID="{AC3FE28C-DAC8-4EA0-A5A7-4DDB2A8BC4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F0AE9-571F-4461-93DB-A44FA15B1833}" type="pres">
      <dgm:prSet presAssocID="{60FDEF59-0EF3-4BF4-9254-CE37CD05DDC8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57643D02-475B-4732-8C79-D2B99280AE92}" type="pres">
      <dgm:prSet presAssocID="{4ECDB64E-BEBD-469F-B3FF-836330F9EC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55C3A-196F-4281-8795-BB3D30030E23}" type="pres">
      <dgm:prSet presAssocID="{09F4FE5A-DEDF-4FE1-9486-BE7F65D44FE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A7F0868-C084-4C33-B4D0-23C8A5FEE81C}" type="pres">
      <dgm:prSet presAssocID="{A6EE405D-7B69-4CD5-8B6A-30D3D2919A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5C4D-828B-41A5-BBE8-5CC855416A66}" type="pres">
      <dgm:prSet presAssocID="{7E54510F-B19C-4435-BAF5-E5EE122B6F2D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F98D675-A2DF-4C7C-B11E-8514145C7AC3}" type="pres">
      <dgm:prSet presAssocID="{DB7DC788-745F-4F77-9E7E-0FB8CC0375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51B9B-69BE-44E3-A9ED-34CB77696C95}" type="pres">
      <dgm:prSet presAssocID="{8F43E75A-40F0-49B6-BEFA-B7A75CA53B89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B848F29-B626-481E-AF4C-F32DADE683F5}" type="pres">
      <dgm:prSet presAssocID="{A295651E-FD76-445C-BF62-648CBCD1E6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27A136-BC92-463D-BF33-D1FFBD685CDD}" srcId="{48BB5206-F361-4C8E-BD70-FE36FFDDBC2A}" destId="{4ECDB64E-BEBD-469F-B3FF-836330F9ECC7}" srcOrd="1" destOrd="0" parTransId="{60FDEF59-0EF3-4BF4-9254-CE37CD05DDC8}" sibTransId="{F4EF8E97-1A32-4039-9CF6-A77D698D895E}"/>
    <dgm:cxn modelId="{D5AA9E61-07E1-4BEF-8233-90219761153B}" type="presOf" srcId="{09F4FE5A-DEDF-4FE1-9486-BE7F65D44FE6}" destId="{CF855C3A-196F-4281-8795-BB3D30030E23}" srcOrd="0" destOrd="0" presId="urn:microsoft.com/office/officeart/2005/8/layout/radial4"/>
    <dgm:cxn modelId="{8A7B0EAC-6731-4917-924B-C07A210BCAA8}" srcId="{48BB5206-F361-4C8E-BD70-FE36FFDDBC2A}" destId="{AC3FE28C-DAC8-4EA0-A5A7-4DDB2A8BC4E6}" srcOrd="0" destOrd="0" parTransId="{2426E3D4-56EF-4AE1-9FDD-B80DB027ED43}" sibTransId="{DC074242-0F2A-43DA-A61F-1FE2304A1AD4}"/>
    <dgm:cxn modelId="{A45721B0-B7FC-412B-9305-E10F431F49C8}" type="presOf" srcId="{4ECDB64E-BEBD-469F-B3FF-836330F9ECC7}" destId="{57643D02-475B-4732-8C79-D2B99280AE92}" srcOrd="0" destOrd="0" presId="urn:microsoft.com/office/officeart/2005/8/layout/radial4"/>
    <dgm:cxn modelId="{013801B6-0512-4FFA-A070-9E051CB6310A}" type="presOf" srcId="{7E54510F-B19C-4435-BAF5-E5EE122B6F2D}" destId="{DBA65C4D-828B-41A5-BBE8-5CC855416A66}" srcOrd="0" destOrd="0" presId="urn:microsoft.com/office/officeart/2005/8/layout/radial4"/>
    <dgm:cxn modelId="{37E7708C-1945-421B-B65C-41CD814E7582}" type="presOf" srcId="{DB7DC788-745F-4F77-9E7E-0FB8CC03754C}" destId="{CF98D675-A2DF-4C7C-B11E-8514145C7AC3}" srcOrd="0" destOrd="0" presId="urn:microsoft.com/office/officeart/2005/8/layout/radial4"/>
    <dgm:cxn modelId="{9C8B036D-FF16-4CF7-8FCE-312A6B2F0440}" srcId="{A285EDBA-6F26-4FE8-B691-F4EFAD263953}" destId="{48BB5206-F361-4C8E-BD70-FE36FFDDBC2A}" srcOrd="0" destOrd="0" parTransId="{E125CB36-3047-472C-894F-77B24AE788DB}" sibTransId="{BD484E7E-A259-4703-B90A-26609B4D8520}"/>
    <dgm:cxn modelId="{F71F586E-E6A7-49C9-B46F-7C2F1B783694}" type="presOf" srcId="{48BB5206-F361-4C8E-BD70-FE36FFDDBC2A}" destId="{5B3D5C6C-25CB-486E-9516-DC6038D76740}" srcOrd="0" destOrd="0" presId="urn:microsoft.com/office/officeart/2005/8/layout/radial4"/>
    <dgm:cxn modelId="{01B192A9-5CFE-48DD-9C13-83AE3BB31A05}" type="presOf" srcId="{60FDEF59-0EF3-4BF4-9254-CE37CD05DDC8}" destId="{AB7F0AE9-571F-4461-93DB-A44FA15B1833}" srcOrd="0" destOrd="0" presId="urn:microsoft.com/office/officeart/2005/8/layout/radial4"/>
    <dgm:cxn modelId="{D8388C5C-7B55-4ED6-8EE8-B4E3478AB839}" type="presOf" srcId="{A285EDBA-6F26-4FE8-B691-F4EFAD263953}" destId="{3A0E68CB-5C50-46B9-AEDE-E439E56A4425}" srcOrd="0" destOrd="0" presId="urn:microsoft.com/office/officeart/2005/8/layout/radial4"/>
    <dgm:cxn modelId="{7FEC2BE8-9BB5-4E25-B084-0CA553529000}" type="presOf" srcId="{A295651E-FD76-445C-BF62-648CBCD1E6EE}" destId="{5B848F29-B626-481E-AF4C-F32DADE683F5}" srcOrd="0" destOrd="0" presId="urn:microsoft.com/office/officeart/2005/8/layout/radial4"/>
    <dgm:cxn modelId="{FD718698-5042-46FE-B666-BA51F80C2061}" srcId="{48BB5206-F361-4C8E-BD70-FE36FFDDBC2A}" destId="{A6EE405D-7B69-4CD5-8B6A-30D3D2919A9C}" srcOrd="2" destOrd="0" parTransId="{09F4FE5A-DEDF-4FE1-9486-BE7F65D44FE6}" sibTransId="{F8ABBD4C-9F4E-4723-B640-738C2D0956BA}"/>
    <dgm:cxn modelId="{683B86A5-CB84-4838-94EC-DD988B5D8762}" srcId="{48BB5206-F361-4C8E-BD70-FE36FFDDBC2A}" destId="{DB7DC788-745F-4F77-9E7E-0FB8CC03754C}" srcOrd="3" destOrd="0" parTransId="{7E54510F-B19C-4435-BAF5-E5EE122B6F2D}" sibTransId="{F0A5FFD6-657C-4C43-A56A-CF70C367A379}"/>
    <dgm:cxn modelId="{A66A3F76-CF10-43D1-B28B-D4EF5666CA45}" type="presOf" srcId="{AC3FE28C-DAC8-4EA0-A5A7-4DDB2A8BC4E6}" destId="{5E3031A6-AB34-492E-AC6D-084D6B223446}" srcOrd="0" destOrd="0" presId="urn:microsoft.com/office/officeart/2005/8/layout/radial4"/>
    <dgm:cxn modelId="{E11A2989-7E5B-4D15-8F7F-4867FAF1DD05}" type="presOf" srcId="{8F43E75A-40F0-49B6-BEFA-B7A75CA53B89}" destId="{55D51B9B-69BE-44E3-A9ED-34CB77696C95}" srcOrd="0" destOrd="0" presId="urn:microsoft.com/office/officeart/2005/8/layout/radial4"/>
    <dgm:cxn modelId="{8A00FAB3-A39A-4C28-8AC5-8A689AA9AEB7}" srcId="{48BB5206-F361-4C8E-BD70-FE36FFDDBC2A}" destId="{A295651E-FD76-445C-BF62-648CBCD1E6EE}" srcOrd="4" destOrd="0" parTransId="{8F43E75A-40F0-49B6-BEFA-B7A75CA53B89}" sibTransId="{14936B2E-218A-46EC-A126-303FF49CA229}"/>
    <dgm:cxn modelId="{3FCD11E5-6C6F-419B-B7CB-E5A9FEC2E437}" type="presOf" srcId="{A6EE405D-7B69-4CD5-8B6A-30D3D2919A9C}" destId="{FA7F0868-C084-4C33-B4D0-23C8A5FEE81C}" srcOrd="0" destOrd="0" presId="urn:microsoft.com/office/officeart/2005/8/layout/radial4"/>
    <dgm:cxn modelId="{7F0B1DFB-41D7-4138-8470-F3854A6903A9}" type="presOf" srcId="{2426E3D4-56EF-4AE1-9FDD-B80DB027ED43}" destId="{DF27D8E9-DBD6-4405-86F7-2303C6B1FC89}" srcOrd="0" destOrd="0" presId="urn:microsoft.com/office/officeart/2005/8/layout/radial4"/>
    <dgm:cxn modelId="{3310DAA3-5797-4C1D-A67D-1350D4D00F7A}" type="presParOf" srcId="{3A0E68CB-5C50-46B9-AEDE-E439E56A4425}" destId="{5B3D5C6C-25CB-486E-9516-DC6038D76740}" srcOrd="0" destOrd="0" presId="urn:microsoft.com/office/officeart/2005/8/layout/radial4"/>
    <dgm:cxn modelId="{17A3526D-F0BB-47FC-9FFE-4D6A623F0AFB}" type="presParOf" srcId="{3A0E68CB-5C50-46B9-AEDE-E439E56A4425}" destId="{DF27D8E9-DBD6-4405-86F7-2303C6B1FC89}" srcOrd="1" destOrd="0" presId="urn:microsoft.com/office/officeart/2005/8/layout/radial4"/>
    <dgm:cxn modelId="{6D48EF7A-5BD5-4547-B891-C33BC6B94379}" type="presParOf" srcId="{3A0E68CB-5C50-46B9-AEDE-E439E56A4425}" destId="{5E3031A6-AB34-492E-AC6D-084D6B223446}" srcOrd="2" destOrd="0" presId="urn:microsoft.com/office/officeart/2005/8/layout/radial4"/>
    <dgm:cxn modelId="{B1B44C75-B35A-4147-B429-1C63C0E61650}" type="presParOf" srcId="{3A0E68CB-5C50-46B9-AEDE-E439E56A4425}" destId="{AB7F0AE9-571F-4461-93DB-A44FA15B1833}" srcOrd="3" destOrd="0" presId="urn:microsoft.com/office/officeart/2005/8/layout/radial4"/>
    <dgm:cxn modelId="{789FFFEA-EC6A-4B59-AB29-253DFCA59B7C}" type="presParOf" srcId="{3A0E68CB-5C50-46B9-AEDE-E439E56A4425}" destId="{57643D02-475B-4732-8C79-D2B99280AE92}" srcOrd="4" destOrd="0" presId="urn:microsoft.com/office/officeart/2005/8/layout/radial4"/>
    <dgm:cxn modelId="{6326EB01-60C7-4E88-8D94-50AF138DC931}" type="presParOf" srcId="{3A0E68CB-5C50-46B9-AEDE-E439E56A4425}" destId="{CF855C3A-196F-4281-8795-BB3D30030E23}" srcOrd="5" destOrd="0" presId="urn:microsoft.com/office/officeart/2005/8/layout/radial4"/>
    <dgm:cxn modelId="{8F720684-D673-439C-8C11-73C993B14908}" type="presParOf" srcId="{3A0E68CB-5C50-46B9-AEDE-E439E56A4425}" destId="{FA7F0868-C084-4C33-B4D0-23C8A5FEE81C}" srcOrd="6" destOrd="0" presId="urn:microsoft.com/office/officeart/2005/8/layout/radial4"/>
    <dgm:cxn modelId="{E4F6AC98-8833-4914-A935-28460760F03D}" type="presParOf" srcId="{3A0E68CB-5C50-46B9-AEDE-E439E56A4425}" destId="{DBA65C4D-828B-41A5-BBE8-5CC855416A66}" srcOrd="7" destOrd="0" presId="urn:microsoft.com/office/officeart/2005/8/layout/radial4"/>
    <dgm:cxn modelId="{8D050394-D32B-47C1-8F48-05E38C458035}" type="presParOf" srcId="{3A0E68CB-5C50-46B9-AEDE-E439E56A4425}" destId="{CF98D675-A2DF-4C7C-B11E-8514145C7AC3}" srcOrd="8" destOrd="0" presId="urn:microsoft.com/office/officeart/2005/8/layout/radial4"/>
    <dgm:cxn modelId="{8DAB2EFA-6984-4F28-895D-68322CAA12EA}" type="presParOf" srcId="{3A0E68CB-5C50-46B9-AEDE-E439E56A4425}" destId="{55D51B9B-69BE-44E3-A9ED-34CB77696C95}" srcOrd="9" destOrd="0" presId="urn:microsoft.com/office/officeart/2005/8/layout/radial4"/>
    <dgm:cxn modelId="{3A1DEEFE-525C-49F5-A84B-549C7D24AE8B}" type="presParOf" srcId="{3A0E68CB-5C50-46B9-AEDE-E439E56A4425}" destId="{5B848F29-B626-481E-AF4C-F32DADE683F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91E08-B627-493E-B569-B1690E3D51D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84B9AF4-5585-4D0B-BF31-0D47F2916C76}">
      <dgm:prSet phldrT="[Текст]" custT="1"/>
      <dgm:spPr/>
      <dgm:t>
        <a:bodyPr/>
        <a:lstStyle/>
        <a:p>
          <a:r>
            <a:rPr lang="ru-RU" sz="1400" dirty="0"/>
            <a:t>Гибкая по срокам </a:t>
          </a:r>
          <a:r>
            <a:rPr lang="ru-RU" sz="1400" dirty="0" smtClean="0"/>
            <a:t>модульная </a:t>
          </a:r>
          <a:r>
            <a:rPr lang="ru-RU" sz="1400" dirty="0"/>
            <a:t>образовательная программа </a:t>
          </a:r>
        </a:p>
      </dgm:t>
    </dgm:pt>
    <dgm:pt modelId="{18AAF64B-0D73-4447-9B34-3EAF8E2D330D}" type="parTrans" cxnId="{6743B6F0-8BF1-447C-97FA-5B4E9804F65B}">
      <dgm:prSet/>
      <dgm:spPr/>
      <dgm:t>
        <a:bodyPr/>
        <a:lstStyle/>
        <a:p>
          <a:endParaRPr lang="ru-RU" sz="1200"/>
        </a:p>
      </dgm:t>
    </dgm:pt>
    <dgm:pt modelId="{A87E2B91-E83C-4ADD-9B86-1B2E20F22729}" type="sibTrans" cxnId="{6743B6F0-8BF1-447C-97FA-5B4E9804F65B}">
      <dgm:prSet/>
      <dgm:spPr/>
      <dgm:t>
        <a:bodyPr/>
        <a:lstStyle/>
        <a:p>
          <a:endParaRPr lang="ru-RU" sz="1200"/>
        </a:p>
      </dgm:t>
    </dgm:pt>
    <dgm:pt modelId="{7C243416-BE34-485E-9480-90C007CEC496}">
      <dgm:prSet phldrT="[Текст]" custT="1"/>
      <dgm:spPr/>
      <dgm:t>
        <a:bodyPr/>
        <a:lstStyle/>
        <a:p>
          <a:r>
            <a:rPr lang="ru-RU" sz="1400" dirty="0"/>
            <a:t>Гибкая по </a:t>
          </a:r>
          <a:r>
            <a:rPr lang="ru-RU" sz="1400" dirty="0" smtClean="0"/>
            <a:t>содержанию модульная </a:t>
          </a:r>
          <a:r>
            <a:rPr lang="ru-RU" sz="1400" dirty="0"/>
            <a:t>образовательная программа </a:t>
          </a:r>
        </a:p>
      </dgm:t>
    </dgm:pt>
    <dgm:pt modelId="{F6A01E2E-0052-4603-ABC7-379E74A4326E}" type="parTrans" cxnId="{31AF9141-DA77-4880-AD81-A858255ADE58}">
      <dgm:prSet/>
      <dgm:spPr/>
      <dgm:t>
        <a:bodyPr/>
        <a:lstStyle/>
        <a:p>
          <a:endParaRPr lang="ru-RU" sz="1200"/>
        </a:p>
      </dgm:t>
    </dgm:pt>
    <dgm:pt modelId="{9145652C-791F-4099-8FE7-0BF377EA6D3B}" type="sibTrans" cxnId="{31AF9141-DA77-4880-AD81-A858255ADE58}">
      <dgm:prSet/>
      <dgm:spPr/>
      <dgm:t>
        <a:bodyPr/>
        <a:lstStyle/>
        <a:p>
          <a:endParaRPr lang="ru-RU" sz="1200"/>
        </a:p>
      </dgm:t>
    </dgm:pt>
    <dgm:pt modelId="{9FD2B5D3-2901-4888-85F7-64B0C4DDA9ED}">
      <dgm:prSet phldrT="[Текст]" custT="1"/>
      <dgm:spPr/>
      <dgm:t>
        <a:bodyPr/>
        <a:lstStyle/>
        <a:p>
          <a:r>
            <a:rPr lang="ru-RU" sz="1400" dirty="0"/>
            <a:t>Гибкая по </a:t>
          </a:r>
          <a:r>
            <a:rPr lang="ru-RU" sz="1400" dirty="0" smtClean="0"/>
            <a:t>структуре модульная </a:t>
          </a:r>
          <a:r>
            <a:rPr lang="ru-RU" sz="1400" dirty="0"/>
            <a:t>образовательная программа </a:t>
          </a:r>
        </a:p>
      </dgm:t>
    </dgm:pt>
    <dgm:pt modelId="{0B469DEC-B7E0-47E8-9903-5CC2ED7AA3FB}" type="parTrans" cxnId="{39A0EE8A-E6EC-4E4A-9B0D-EE854B185D87}">
      <dgm:prSet/>
      <dgm:spPr/>
      <dgm:t>
        <a:bodyPr/>
        <a:lstStyle/>
        <a:p>
          <a:endParaRPr lang="ru-RU" sz="1200"/>
        </a:p>
      </dgm:t>
    </dgm:pt>
    <dgm:pt modelId="{8C54FF80-0459-42B1-8E75-CF598F2920C8}" type="sibTrans" cxnId="{39A0EE8A-E6EC-4E4A-9B0D-EE854B185D87}">
      <dgm:prSet/>
      <dgm:spPr/>
      <dgm:t>
        <a:bodyPr/>
        <a:lstStyle/>
        <a:p>
          <a:endParaRPr lang="ru-RU" sz="1200"/>
        </a:p>
      </dgm:t>
    </dgm:pt>
    <dgm:pt modelId="{33784712-AB23-4E60-9E7C-8F56063A467F}" type="pres">
      <dgm:prSet presAssocID="{1B891E08-B627-493E-B569-B1690E3D51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CDA6B-0696-42EB-8FB1-A5C76D304779}" type="pres">
      <dgm:prSet presAssocID="{984B9AF4-5585-4D0B-BF31-0D47F2916C76}" presName="comp" presStyleCnt="0"/>
      <dgm:spPr/>
      <dgm:t>
        <a:bodyPr/>
        <a:lstStyle/>
        <a:p>
          <a:endParaRPr lang="ru-RU"/>
        </a:p>
      </dgm:t>
    </dgm:pt>
    <dgm:pt modelId="{D74C5C39-24F9-425F-BCFB-8A78575AF251}" type="pres">
      <dgm:prSet presAssocID="{984B9AF4-5585-4D0B-BF31-0D47F2916C76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DB292-8616-42E8-8A7C-E06C26440DA9}" type="pres">
      <dgm:prSet presAssocID="{984B9AF4-5585-4D0B-BF31-0D47F2916C76}" presName="rect1" presStyleLbl="lnNode1" presStyleIdx="0" presStyleCnt="3"/>
      <dgm:spPr/>
      <dgm:t>
        <a:bodyPr/>
        <a:lstStyle/>
        <a:p>
          <a:endParaRPr lang="ru-RU"/>
        </a:p>
      </dgm:t>
    </dgm:pt>
    <dgm:pt modelId="{A312EB1D-04A9-4440-B1AD-25D0DE465FAC}" type="pres">
      <dgm:prSet presAssocID="{A87E2B91-E83C-4ADD-9B86-1B2E20F22729}" presName="sibTrans" presStyleCnt="0"/>
      <dgm:spPr/>
      <dgm:t>
        <a:bodyPr/>
        <a:lstStyle/>
        <a:p>
          <a:endParaRPr lang="ru-RU"/>
        </a:p>
      </dgm:t>
    </dgm:pt>
    <dgm:pt modelId="{4FEB29F3-338A-4C08-974E-A8435A78E66C}" type="pres">
      <dgm:prSet presAssocID="{7C243416-BE34-485E-9480-90C007CEC496}" presName="comp" presStyleCnt="0"/>
      <dgm:spPr/>
      <dgm:t>
        <a:bodyPr/>
        <a:lstStyle/>
        <a:p>
          <a:endParaRPr lang="ru-RU"/>
        </a:p>
      </dgm:t>
    </dgm:pt>
    <dgm:pt modelId="{65376D28-336F-482F-B32D-8C9E648EB13A}" type="pres">
      <dgm:prSet presAssocID="{7C243416-BE34-485E-9480-90C007CEC49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C88D-45C6-4217-8B27-1B5B0DD9237C}" type="pres">
      <dgm:prSet presAssocID="{7C243416-BE34-485E-9480-90C007CEC496}" presName="rect1" presStyleLbl="lnNode1" presStyleIdx="1" presStyleCnt="3"/>
      <dgm:spPr/>
      <dgm:t>
        <a:bodyPr/>
        <a:lstStyle/>
        <a:p>
          <a:endParaRPr lang="ru-RU"/>
        </a:p>
      </dgm:t>
    </dgm:pt>
    <dgm:pt modelId="{45AC1E3F-0677-4D69-B444-550519AB08A9}" type="pres">
      <dgm:prSet presAssocID="{9145652C-791F-4099-8FE7-0BF377EA6D3B}" presName="sibTrans" presStyleCnt="0"/>
      <dgm:spPr/>
      <dgm:t>
        <a:bodyPr/>
        <a:lstStyle/>
        <a:p>
          <a:endParaRPr lang="ru-RU"/>
        </a:p>
      </dgm:t>
    </dgm:pt>
    <dgm:pt modelId="{074A5115-EC74-4E1C-AA21-E437E7BE565D}" type="pres">
      <dgm:prSet presAssocID="{9FD2B5D3-2901-4888-85F7-64B0C4DDA9ED}" presName="comp" presStyleCnt="0"/>
      <dgm:spPr/>
      <dgm:t>
        <a:bodyPr/>
        <a:lstStyle/>
        <a:p>
          <a:endParaRPr lang="ru-RU"/>
        </a:p>
      </dgm:t>
    </dgm:pt>
    <dgm:pt modelId="{0866637A-4723-4D74-9980-737A81924E91}" type="pres">
      <dgm:prSet presAssocID="{9FD2B5D3-2901-4888-85F7-64B0C4DDA9E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D8113-BE33-46ED-91CA-589E00A77DEE}" type="pres">
      <dgm:prSet presAssocID="{9FD2B5D3-2901-4888-85F7-64B0C4DDA9ED}" presName="rect1" presStyleLbl="lnNode1" presStyleIdx="2" presStyleCnt="3"/>
      <dgm:spPr/>
      <dgm:t>
        <a:bodyPr/>
        <a:lstStyle/>
        <a:p>
          <a:endParaRPr lang="ru-RU"/>
        </a:p>
      </dgm:t>
    </dgm:pt>
  </dgm:ptLst>
  <dgm:cxnLst>
    <dgm:cxn modelId="{1F478A9D-254F-48DF-9605-620020BCEDAF}" type="presOf" srcId="{9FD2B5D3-2901-4888-85F7-64B0C4DDA9ED}" destId="{0866637A-4723-4D74-9980-737A81924E91}" srcOrd="0" destOrd="0" presId="urn:microsoft.com/office/officeart/2008/layout/AlternatingPictureBlocks"/>
    <dgm:cxn modelId="{6743B6F0-8BF1-447C-97FA-5B4E9804F65B}" srcId="{1B891E08-B627-493E-B569-B1690E3D51D5}" destId="{984B9AF4-5585-4D0B-BF31-0D47F2916C76}" srcOrd="0" destOrd="0" parTransId="{18AAF64B-0D73-4447-9B34-3EAF8E2D330D}" sibTransId="{A87E2B91-E83C-4ADD-9B86-1B2E20F22729}"/>
    <dgm:cxn modelId="{512CDE9E-E26B-4469-8DC6-DF6F627F7D7E}" type="presOf" srcId="{984B9AF4-5585-4D0B-BF31-0D47F2916C76}" destId="{D74C5C39-24F9-425F-BCFB-8A78575AF251}" srcOrd="0" destOrd="0" presId="urn:microsoft.com/office/officeart/2008/layout/AlternatingPictureBlocks"/>
    <dgm:cxn modelId="{39A0EE8A-E6EC-4E4A-9B0D-EE854B185D87}" srcId="{1B891E08-B627-493E-B569-B1690E3D51D5}" destId="{9FD2B5D3-2901-4888-85F7-64B0C4DDA9ED}" srcOrd="2" destOrd="0" parTransId="{0B469DEC-B7E0-47E8-9903-5CC2ED7AA3FB}" sibTransId="{8C54FF80-0459-42B1-8E75-CF598F2920C8}"/>
    <dgm:cxn modelId="{843A1D06-1772-48FE-BE2A-366DBFFF9690}" type="presOf" srcId="{7C243416-BE34-485E-9480-90C007CEC496}" destId="{65376D28-336F-482F-B32D-8C9E648EB13A}" srcOrd="0" destOrd="0" presId="urn:microsoft.com/office/officeart/2008/layout/AlternatingPictureBlocks"/>
    <dgm:cxn modelId="{53832AD6-6C32-4598-ACB5-CEDEEDD482D5}" type="presOf" srcId="{1B891E08-B627-493E-B569-B1690E3D51D5}" destId="{33784712-AB23-4E60-9E7C-8F56063A467F}" srcOrd="0" destOrd="0" presId="urn:microsoft.com/office/officeart/2008/layout/AlternatingPictureBlocks"/>
    <dgm:cxn modelId="{31AF9141-DA77-4880-AD81-A858255ADE58}" srcId="{1B891E08-B627-493E-B569-B1690E3D51D5}" destId="{7C243416-BE34-485E-9480-90C007CEC496}" srcOrd="1" destOrd="0" parTransId="{F6A01E2E-0052-4603-ABC7-379E74A4326E}" sibTransId="{9145652C-791F-4099-8FE7-0BF377EA6D3B}"/>
    <dgm:cxn modelId="{4EDD9EB7-434E-4AE2-B311-CC9742B502E9}" type="presParOf" srcId="{33784712-AB23-4E60-9E7C-8F56063A467F}" destId="{E6CCDA6B-0696-42EB-8FB1-A5C76D304779}" srcOrd="0" destOrd="0" presId="urn:microsoft.com/office/officeart/2008/layout/AlternatingPictureBlocks"/>
    <dgm:cxn modelId="{F358F147-3EE4-4CE4-8BF1-63D9FE5E2CA8}" type="presParOf" srcId="{E6CCDA6B-0696-42EB-8FB1-A5C76D304779}" destId="{D74C5C39-24F9-425F-BCFB-8A78575AF251}" srcOrd="0" destOrd="0" presId="urn:microsoft.com/office/officeart/2008/layout/AlternatingPictureBlocks"/>
    <dgm:cxn modelId="{37E3063C-9394-451A-A7DA-9DB3437C553F}" type="presParOf" srcId="{E6CCDA6B-0696-42EB-8FB1-A5C76D304779}" destId="{0C0DB292-8616-42E8-8A7C-E06C26440DA9}" srcOrd="1" destOrd="0" presId="urn:microsoft.com/office/officeart/2008/layout/AlternatingPictureBlocks"/>
    <dgm:cxn modelId="{A79A8EBA-B986-41B8-9EEB-DD648D692F61}" type="presParOf" srcId="{33784712-AB23-4E60-9E7C-8F56063A467F}" destId="{A312EB1D-04A9-4440-B1AD-25D0DE465FAC}" srcOrd="1" destOrd="0" presId="urn:microsoft.com/office/officeart/2008/layout/AlternatingPictureBlocks"/>
    <dgm:cxn modelId="{320C3872-532B-41F9-9243-110E25EE8A71}" type="presParOf" srcId="{33784712-AB23-4E60-9E7C-8F56063A467F}" destId="{4FEB29F3-338A-4C08-974E-A8435A78E66C}" srcOrd="2" destOrd="0" presId="urn:microsoft.com/office/officeart/2008/layout/AlternatingPictureBlocks"/>
    <dgm:cxn modelId="{04E0207D-F8E8-4E50-BF83-29FE03E2330D}" type="presParOf" srcId="{4FEB29F3-338A-4C08-974E-A8435A78E66C}" destId="{65376D28-336F-482F-B32D-8C9E648EB13A}" srcOrd="0" destOrd="0" presId="urn:microsoft.com/office/officeart/2008/layout/AlternatingPictureBlocks"/>
    <dgm:cxn modelId="{E1EB2537-36F6-4D10-9123-1FB002F247AC}" type="presParOf" srcId="{4FEB29F3-338A-4C08-974E-A8435A78E66C}" destId="{2995C88D-45C6-4217-8B27-1B5B0DD9237C}" srcOrd="1" destOrd="0" presId="urn:microsoft.com/office/officeart/2008/layout/AlternatingPictureBlocks"/>
    <dgm:cxn modelId="{C8DAE5AD-1CA4-4E3E-B20E-51C0B474D8C3}" type="presParOf" srcId="{33784712-AB23-4E60-9E7C-8F56063A467F}" destId="{45AC1E3F-0677-4D69-B444-550519AB08A9}" srcOrd="3" destOrd="0" presId="urn:microsoft.com/office/officeart/2008/layout/AlternatingPictureBlocks"/>
    <dgm:cxn modelId="{B899B4DC-D665-4BB9-BC84-618EE036084C}" type="presParOf" srcId="{33784712-AB23-4E60-9E7C-8F56063A467F}" destId="{074A5115-EC74-4E1C-AA21-E437E7BE565D}" srcOrd="4" destOrd="0" presId="urn:microsoft.com/office/officeart/2008/layout/AlternatingPictureBlocks"/>
    <dgm:cxn modelId="{AE8BDCCA-D925-4E16-A3C8-8CACC1909D72}" type="presParOf" srcId="{074A5115-EC74-4E1C-AA21-E437E7BE565D}" destId="{0866637A-4723-4D74-9980-737A81924E91}" srcOrd="0" destOrd="0" presId="urn:microsoft.com/office/officeart/2008/layout/AlternatingPictureBlocks"/>
    <dgm:cxn modelId="{C58BB01D-49B3-4402-99BE-5114F355015F}" type="presParOf" srcId="{074A5115-EC74-4E1C-AA21-E437E7BE565D}" destId="{515D8113-BE33-46ED-91CA-589E00A77DE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0B8C-E13D-421D-B494-20E5C7E6C5F7}">
      <dsp:nvSpPr>
        <dsp:cNvPr id="0" name=""/>
        <dsp:cNvSpPr/>
      </dsp:nvSpPr>
      <dsp:spPr>
        <a:xfrm>
          <a:off x="0" y="0"/>
          <a:ext cx="9359153" cy="9348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Постоянное обновление содержания профессионального образования и обучения в соответствии с актуальными и перспективными требованиями к квалификации работников и развитием технологий</a:t>
          </a:r>
          <a:endParaRPr lang="ru-RU" sz="1700" kern="1200" dirty="0"/>
        </a:p>
      </dsp:txBody>
      <dsp:txXfrm>
        <a:off x="45635" y="45635"/>
        <a:ext cx="9267883" cy="843560"/>
      </dsp:txXfrm>
    </dsp:sp>
    <dsp:sp modelId="{BFC545F0-0FF7-4AED-A12A-D808140FA62E}">
      <dsp:nvSpPr>
        <dsp:cNvPr id="0" name=""/>
        <dsp:cNvSpPr/>
      </dsp:nvSpPr>
      <dsp:spPr>
        <a:xfrm>
          <a:off x="0" y="1063042"/>
          <a:ext cx="9359153" cy="710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Формирование нового ландшафта сети СПО</a:t>
          </a:r>
          <a:endParaRPr lang="ru-RU" sz="1700" kern="1200" dirty="0"/>
        </a:p>
      </dsp:txBody>
      <dsp:txXfrm>
        <a:off x="34665" y="1097707"/>
        <a:ext cx="9289823" cy="640794"/>
      </dsp:txXfrm>
    </dsp:sp>
    <dsp:sp modelId="{1FFA559A-AAE7-4C23-9EBC-F68153D61851}">
      <dsp:nvSpPr>
        <dsp:cNvPr id="0" name=""/>
        <dsp:cNvSpPr/>
      </dsp:nvSpPr>
      <dsp:spPr>
        <a:xfrm>
          <a:off x="0" y="1827952"/>
          <a:ext cx="9359153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Повышение финансовой устойчивости и целевая поддержка образовательных организаций, которые готовят рабочих (служащих) и специалистов среднего звена</a:t>
          </a:r>
          <a:endParaRPr lang="ru-RU" sz="1700" kern="1200"/>
        </a:p>
      </dsp:txBody>
      <dsp:txXfrm>
        <a:off x="45635" y="1873587"/>
        <a:ext cx="9267883" cy="843560"/>
      </dsp:txXfrm>
    </dsp:sp>
    <dsp:sp modelId="{F1EEB507-16FC-4E2E-8E2B-9730DF6F3CE6}">
      <dsp:nvSpPr>
        <dsp:cNvPr id="0" name=""/>
        <dsp:cNvSpPr/>
      </dsp:nvSpPr>
      <dsp:spPr>
        <a:xfrm>
          <a:off x="0" y="2820280"/>
          <a:ext cx="9359153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Приведение квалификации руководящего и преподавательского состава колледжей в соответствие с современными требованиями к кадрам</a:t>
          </a:r>
          <a:endParaRPr lang="ru-RU" sz="1700" kern="1200" dirty="0"/>
        </a:p>
      </dsp:txBody>
      <dsp:txXfrm>
        <a:off x="45635" y="2865915"/>
        <a:ext cx="9267883" cy="843560"/>
      </dsp:txXfrm>
    </dsp:sp>
    <dsp:sp modelId="{44AFE23A-A187-4495-AD93-66048B4667E9}">
      <dsp:nvSpPr>
        <dsp:cNvPr id="0" name=""/>
        <dsp:cNvSpPr/>
      </dsp:nvSpPr>
      <dsp:spPr>
        <a:xfrm>
          <a:off x="0" y="3813450"/>
          <a:ext cx="9359153" cy="934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Развитие культуры профессиональных соревнований в системе СПО для повышения эффективности образовательной и проектной деятельности</a:t>
          </a:r>
          <a:endParaRPr lang="ru-RU" sz="1700" kern="1200" dirty="0"/>
        </a:p>
      </dsp:txBody>
      <dsp:txXfrm>
        <a:off x="45635" y="3859085"/>
        <a:ext cx="9267883" cy="84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5EA1-5EC6-40A1-A772-8E4511237424}">
      <dsp:nvSpPr>
        <dsp:cNvPr id="0" name=""/>
        <dsp:cNvSpPr/>
      </dsp:nvSpPr>
      <dsp:spPr>
        <a:xfrm>
          <a:off x="4152694" y="3771215"/>
          <a:ext cx="3071856" cy="30718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Учебный план</a:t>
          </a:r>
          <a:endParaRPr lang="ru-RU" sz="4400" kern="1200" dirty="0"/>
        </a:p>
      </dsp:txBody>
      <dsp:txXfrm>
        <a:off x="4602557" y="4221078"/>
        <a:ext cx="2172130" cy="2172130"/>
      </dsp:txXfrm>
    </dsp:sp>
    <dsp:sp modelId="{05B6483A-EDD8-46A2-B530-F75E42F67400}">
      <dsp:nvSpPr>
        <dsp:cNvPr id="0" name=""/>
        <dsp:cNvSpPr/>
      </dsp:nvSpPr>
      <dsp:spPr>
        <a:xfrm rot="11700000">
          <a:off x="1415305" y="4084033"/>
          <a:ext cx="2684541" cy="8754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9EBDD0-948C-4F38-9454-28A91DEB67B0}">
      <dsp:nvSpPr>
        <dsp:cNvPr id="0" name=""/>
        <dsp:cNvSpPr/>
      </dsp:nvSpPr>
      <dsp:spPr>
        <a:xfrm>
          <a:off x="1911" y="3007062"/>
          <a:ext cx="2918263" cy="233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Образовательная траектория (направленность)</a:t>
          </a:r>
          <a:endParaRPr lang="ru-RU" sz="2800" kern="1200" dirty="0"/>
        </a:p>
      </dsp:txBody>
      <dsp:txXfrm>
        <a:off x="70289" y="3075440"/>
        <a:ext cx="2781507" cy="2197854"/>
      </dsp:txXfrm>
    </dsp:sp>
    <dsp:sp modelId="{1284174F-6851-4C10-A7FA-19F2037C31DB}">
      <dsp:nvSpPr>
        <dsp:cNvPr id="0" name=""/>
        <dsp:cNvSpPr/>
      </dsp:nvSpPr>
      <dsp:spPr>
        <a:xfrm rot="14700000">
          <a:off x="3063941" y="2119266"/>
          <a:ext cx="2684541" cy="8754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43B70A-63E6-4F8A-85C4-A9182865E915}">
      <dsp:nvSpPr>
        <dsp:cNvPr id="0" name=""/>
        <dsp:cNvSpPr/>
      </dsp:nvSpPr>
      <dsp:spPr>
        <a:xfrm>
          <a:off x="2379812" y="173189"/>
          <a:ext cx="2918263" cy="233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Распределение ВЧ</a:t>
          </a:r>
          <a:endParaRPr lang="ru-RU" sz="2800" kern="1200" dirty="0"/>
        </a:p>
      </dsp:txBody>
      <dsp:txXfrm>
        <a:off x="2448190" y="241567"/>
        <a:ext cx="2781507" cy="2197854"/>
      </dsp:txXfrm>
    </dsp:sp>
    <dsp:sp modelId="{D3A2A22A-9A8D-44BC-AA07-1D462D4CF446}">
      <dsp:nvSpPr>
        <dsp:cNvPr id="0" name=""/>
        <dsp:cNvSpPr/>
      </dsp:nvSpPr>
      <dsp:spPr>
        <a:xfrm rot="17700000">
          <a:off x="5628762" y="2119266"/>
          <a:ext cx="2684541" cy="8754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DADB47-D3A8-4867-9DBF-1405E4A9061F}">
      <dsp:nvSpPr>
        <dsp:cNvPr id="0" name=""/>
        <dsp:cNvSpPr/>
      </dsp:nvSpPr>
      <dsp:spPr>
        <a:xfrm>
          <a:off x="6079169" y="173189"/>
          <a:ext cx="2918263" cy="233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База приема</a:t>
          </a:r>
          <a:endParaRPr lang="ru-RU" sz="2800" kern="1200" dirty="0"/>
        </a:p>
      </dsp:txBody>
      <dsp:txXfrm>
        <a:off x="6147547" y="241567"/>
        <a:ext cx="2781507" cy="2197854"/>
      </dsp:txXfrm>
    </dsp:sp>
    <dsp:sp modelId="{4826FA8B-9861-4B9D-9FCD-C5953B5D76B0}">
      <dsp:nvSpPr>
        <dsp:cNvPr id="0" name=""/>
        <dsp:cNvSpPr/>
      </dsp:nvSpPr>
      <dsp:spPr>
        <a:xfrm rot="20700000">
          <a:off x="7277397" y="4084033"/>
          <a:ext cx="2684541" cy="8754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2F6C25-441C-47D7-B01F-4ECD5B4A0A7A}">
      <dsp:nvSpPr>
        <dsp:cNvPr id="0" name=""/>
        <dsp:cNvSpPr/>
      </dsp:nvSpPr>
      <dsp:spPr>
        <a:xfrm>
          <a:off x="8457070" y="3007062"/>
          <a:ext cx="2918263" cy="2334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Требования ФГОС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8525448" y="3075440"/>
        <a:ext cx="2781507" cy="2197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14A8-508D-422B-B66A-A1CB0F35CD78}">
      <dsp:nvSpPr>
        <dsp:cNvPr id="0" name=""/>
        <dsp:cNvSpPr/>
      </dsp:nvSpPr>
      <dsp:spPr>
        <a:xfrm>
          <a:off x="0" y="0"/>
          <a:ext cx="8005665" cy="4482602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767384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Изменение механизмов обновления Перечней СПО</a:t>
          </a:r>
        </a:p>
      </dsp:txBody>
      <dsp:txXfrm>
        <a:off x="111597" y="111597"/>
        <a:ext cx="7782471" cy="4259408"/>
      </dsp:txXfrm>
    </dsp:sp>
    <dsp:sp modelId="{A985DF17-AC9B-4E43-BE27-C58304908443}">
      <dsp:nvSpPr>
        <dsp:cNvPr id="0" name=""/>
        <dsp:cNvSpPr/>
      </dsp:nvSpPr>
      <dsp:spPr>
        <a:xfrm>
          <a:off x="208742" y="1249052"/>
          <a:ext cx="1838214" cy="2017170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Укрупнение </a:t>
          </a:r>
          <a:r>
            <a:rPr lang="ru-RU" sz="1400" kern="1200" dirty="0"/>
            <a:t>профессий  (специальностей)</a:t>
          </a:r>
        </a:p>
      </dsp:txBody>
      <dsp:txXfrm>
        <a:off x="265273" y="1305583"/>
        <a:ext cx="1725152" cy="1904108"/>
      </dsp:txXfrm>
    </dsp:sp>
    <dsp:sp modelId="{97B47723-09C0-4643-A8C7-E50252A12D5F}">
      <dsp:nvSpPr>
        <dsp:cNvPr id="0" name=""/>
        <dsp:cNvSpPr/>
      </dsp:nvSpPr>
      <dsp:spPr>
        <a:xfrm>
          <a:off x="2056724" y="2036051"/>
          <a:ext cx="1999518" cy="2017170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Исключение </a:t>
          </a:r>
          <a:r>
            <a:rPr lang="ru-RU" sz="1400" b="1" kern="1200" dirty="0" smtClean="0"/>
            <a:t>устаревших </a:t>
          </a:r>
          <a:r>
            <a:rPr lang="ru-RU" sz="1400" kern="1200" dirty="0" smtClean="0"/>
            <a:t>и невостребованных профессий и специальностей</a:t>
          </a:r>
          <a:endParaRPr lang="ru-RU" sz="1400" kern="1200" dirty="0"/>
        </a:p>
      </dsp:txBody>
      <dsp:txXfrm>
        <a:off x="2118216" y="2097543"/>
        <a:ext cx="1876534" cy="1894186"/>
      </dsp:txXfrm>
    </dsp:sp>
    <dsp:sp modelId="{14C3F734-2C45-49A1-B7BE-F0872BC1EEFC}">
      <dsp:nvSpPr>
        <dsp:cNvPr id="0" name=""/>
        <dsp:cNvSpPr/>
      </dsp:nvSpPr>
      <dsp:spPr>
        <a:xfrm>
          <a:off x="4051219" y="1260590"/>
          <a:ext cx="1838214" cy="2017170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Перевод профессий </a:t>
          </a:r>
          <a:r>
            <a:rPr lang="ru-RU" sz="1400" kern="1200" dirty="0" smtClean="0"/>
            <a:t>в профессиональное обучение</a:t>
          </a:r>
          <a:endParaRPr lang="ru-RU" sz="1400" kern="1200" dirty="0"/>
        </a:p>
      </dsp:txBody>
      <dsp:txXfrm>
        <a:off x="4107750" y="1317121"/>
        <a:ext cx="1725152" cy="1904108"/>
      </dsp:txXfrm>
    </dsp:sp>
    <dsp:sp modelId="{378EC5CD-4D5F-4FDF-91C2-66C2AC13C851}">
      <dsp:nvSpPr>
        <dsp:cNvPr id="0" name=""/>
        <dsp:cNvSpPr/>
      </dsp:nvSpPr>
      <dsp:spPr>
        <a:xfrm>
          <a:off x="5910425" y="2028446"/>
          <a:ext cx="1838214" cy="2017170"/>
        </a:xfrm>
        <a:prstGeom prst="roundRect">
          <a:avLst>
            <a:gd name="adj" fmla="val 105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Включение  новых </a:t>
          </a:r>
          <a:r>
            <a:rPr lang="ru-RU" sz="1600" kern="1200" smtClean="0"/>
            <a:t>профессий и специальностей</a:t>
          </a:r>
          <a:endParaRPr lang="ru-RU" sz="1600" kern="1200" dirty="0"/>
        </a:p>
      </dsp:txBody>
      <dsp:txXfrm>
        <a:off x="5966956" y="2084977"/>
        <a:ext cx="1725152" cy="1904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9AC6-11DA-4571-9B3B-C6737602E6F7}">
      <dsp:nvSpPr>
        <dsp:cNvPr id="0" name=""/>
        <dsp:cNvSpPr/>
      </dsp:nvSpPr>
      <dsp:spPr>
        <a:xfrm>
          <a:off x="556705" y="702940"/>
          <a:ext cx="2702501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ФГОС 3</a:t>
          </a:r>
          <a:endParaRPr lang="ru-RU" sz="4800" kern="1200" dirty="0"/>
        </a:p>
      </dsp:txBody>
      <dsp:txXfrm>
        <a:off x="556705" y="702940"/>
        <a:ext cx="2702501" cy="1621500"/>
      </dsp:txXfrm>
    </dsp:sp>
    <dsp:sp modelId="{31C1D025-341C-4917-A1EB-0E4F3298B483}">
      <dsp:nvSpPr>
        <dsp:cNvPr id="0" name=""/>
        <dsp:cNvSpPr/>
      </dsp:nvSpPr>
      <dsp:spPr>
        <a:xfrm>
          <a:off x="3529457" y="702940"/>
          <a:ext cx="2702501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ФГОС 3 (ПС)</a:t>
          </a:r>
          <a:endParaRPr lang="ru-RU" sz="4800" kern="1200" dirty="0"/>
        </a:p>
      </dsp:txBody>
      <dsp:txXfrm>
        <a:off x="3529457" y="702940"/>
        <a:ext cx="2702501" cy="1621500"/>
      </dsp:txXfrm>
    </dsp:sp>
    <dsp:sp modelId="{D828993A-8959-483A-B31F-5024A624AD62}">
      <dsp:nvSpPr>
        <dsp:cNvPr id="0" name=""/>
        <dsp:cNvSpPr/>
      </dsp:nvSpPr>
      <dsp:spPr>
        <a:xfrm>
          <a:off x="6502208" y="702940"/>
          <a:ext cx="2702501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ФГОС ТОП 50</a:t>
          </a:r>
          <a:endParaRPr lang="ru-RU" sz="4800" kern="1200" dirty="0"/>
        </a:p>
      </dsp:txBody>
      <dsp:txXfrm>
        <a:off x="6502208" y="702940"/>
        <a:ext cx="2702501" cy="1621500"/>
      </dsp:txXfrm>
    </dsp:sp>
    <dsp:sp modelId="{09D19C03-2DBF-4197-9AB5-415567EC11B1}">
      <dsp:nvSpPr>
        <dsp:cNvPr id="0" name=""/>
        <dsp:cNvSpPr/>
      </dsp:nvSpPr>
      <dsp:spPr>
        <a:xfrm>
          <a:off x="5341" y="2594691"/>
          <a:ext cx="3805230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/>
            <a:t>Актуализ</a:t>
          </a:r>
          <a:r>
            <a:rPr lang="ru-RU" sz="4800" kern="1200" dirty="0" smtClean="0"/>
            <a:t>. ФГОС </a:t>
          </a:r>
          <a:endParaRPr lang="ru-RU" sz="4800" kern="1200" dirty="0"/>
        </a:p>
      </dsp:txBody>
      <dsp:txXfrm>
        <a:off x="5341" y="2594691"/>
        <a:ext cx="3805230" cy="1621500"/>
      </dsp:txXfrm>
    </dsp:sp>
    <dsp:sp modelId="{317C1518-C96E-4EB4-9EDB-C8366FA54C5A}">
      <dsp:nvSpPr>
        <dsp:cNvPr id="0" name=""/>
        <dsp:cNvSpPr/>
      </dsp:nvSpPr>
      <dsp:spPr>
        <a:xfrm>
          <a:off x="4080821" y="2594691"/>
          <a:ext cx="2702501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ФГОС 21</a:t>
          </a:r>
          <a:endParaRPr lang="ru-RU" sz="4800" kern="1200" dirty="0"/>
        </a:p>
      </dsp:txBody>
      <dsp:txXfrm>
        <a:off x="4080821" y="2594691"/>
        <a:ext cx="2702501" cy="1621500"/>
      </dsp:txXfrm>
    </dsp:sp>
    <dsp:sp modelId="{EC958037-07C7-484C-9469-DB4A3248DA72}">
      <dsp:nvSpPr>
        <dsp:cNvPr id="0" name=""/>
        <dsp:cNvSpPr/>
      </dsp:nvSpPr>
      <dsp:spPr>
        <a:xfrm>
          <a:off x="7053573" y="2594691"/>
          <a:ext cx="2702501" cy="1621500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ФГОС 4 (?)</a:t>
          </a:r>
          <a:endParaRPr lang="ru-RU" sz="4800" kern="1200" dirty="0"/>
        </a:p>
      </dsp:txBody>
      <dsp:txXfrm>
        <a:off x="7053573" y="2594691"/>
        <a:ext cx="2702501" cy="1621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9202E-E9E7-49EB-8C80-5F5DB4058F38}">
      <dsp:nvSpPr>
        <dsp:cNvPr id="0" name=""/>
        <dsp:cNvSpPr/>
      </dsp:nvSpPr>
      <dsp:spPr>
        <a:xfrm>
          <a:off x="1591410" y="1641"/>
          <a:ext cx="4185488" cy="1225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Подготовительный</a:t>
          </a:r>
          <a:endParaRPr lang="ru-RU" sz="2800" kern="1200" dirty="0"/>
        </a:p>
      </dsp:txBody>
      <dsp:txXfrm>
        <a:off x="2204130" y="1641"/>
        <a:ext cx="2960049" cy="1225439"/>
      </dsp:txXfrm>
    </dsp:sp>
    <dsp:sp modelId="{B1CF914D-154C-4EB3-BB8F-6EF1935C6ED1}">
      <dsp:nvSpPr>
        <dsp:cNvPr id="0" name=""/>
        <dsp:cNvSpPr/>
      </dsp:nvSpPr>
      <dsp:spPr>
        <a:xfrm>
          <a:off x="5378631" y="105804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</a:t>
          </a:r>
          <a:endParaRPr lang="ru-RU" sz="1800" kern="1200" dirty="0"/>
        </a:p>
      </dsp:txBody>
      <dsp:txXfrm>
        <a:off x="5887188" y="105804"/>
        <a:ext cx="1525672" cy="1017114"/>
      </dsp:txXfrm>
    </dsp:sp>
    <dsp:sp modelId="{7280F76C-AF03-44C6-925C-793566FFE6AC}">
      <dsp:nvSpPr>
        <dsp:cNvPr id="0" name=""/>
        <dsp:cNvSpPr/>
      </dsp:nvSpPr>
      <dsp:spPr>
        <a:xfrm>
          <a:off x="7565427" y="105804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кадры</a:t>
          </a:r>
          <a:endParaRPr lang="ru-RU" sz="1800" kern="1200" dirty="0"/>
        </a:p>
      </dsp:txBody>
      <dsp:txXfrm>
        <a:off x="8073984" y="105804"/>
        <a:ext cx="1525672" cy="1017114"/>
      </dsp:txXfrm>
    </dsp:sp>
    <dsp:sp modelId="{99F2AD45-4458-4A1F-96C1-0C6EE4597CC9}">
      <dsp:nvSpPr>
        <dsp:cNvPr id="0" name=""/>
        <dsp:cNvSpPr/>
      </dsp:nvSpPr>
      <dsp:spPr>
        <a:xfrm>
          <a:off x="1591410" y="1398642"/>
          <a:ext cx="4312106" cy="1225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Аналитический</a:t>
          </a:r>
          <a:endParaRPr lang="ru-RU" sz="2800" kern="1200" dirty="0"/>
        </a:p>
      </dsp:txBody>
      <dsp:txXfrm>
        <a:off x="2204130" y="1398642"/>
        <a:ext cx="3086667" cy="1225439"/>
      </dsp:txXfrm>
    </dsp:sp>
    <dsp:sp modelId="{28211485-A670-4972-898F-6C848FD6308B}">
      <dsp:nvSpPr>
        <dsp:cNvPr id="0" name=""/>
        <dsp:cNvSpPr/>
      </dsp:nvSpPr>
      <dsp:spPr>
        <a:xfrm>
          <a:off x="5505249" y="1502805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Анализ документов</a:t>
          </a:r>
          <a:endParaRPr lang="ru-RU" sz="1800" kern="1200" dirty="0"/>
        </a:p>
      </dsp:txBody>
      <dsp:txXfrm>
        <a:off x="6013806" y="1502805"/>
        <a:ext cx="1525672" cy="1017114"/>
      </dsp:txXfrm>
    </dsp:sp>
    <dsp:sp modelId="{914C2B5B-9DD4-4945-B831-336B3E8F2ACA}">
      <dsp:nvSpPr>
        <dsp:cNvPr id="0" name=""/>
        <dsp:cNvSpPr/>
      </dsp:nvSpPr>
      <dsp:spPr>
        <a:xfrm>
          <a:off x="7692046" y="1502805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Распределение ВЧ</a:t>
          </a:r>
          <a:endParaRPr lang="ru-RU" sz="1800" kern="1200" dirty="0"/>
        </a:p>
      </dsp:txBody>
      <dsp:txXfrm>
        <a:off x="8200603" y="1502805"/>
        <a:ext cx="1525672" cy="1017114"/>
      </dsp:txXfrm>
    </dsp:sp>
    <dsp:sp modelId="{599385FE-B272-4775-92E0-702E6840953E}">
      <dsp:nvSpPr>
        <dsp:cNvPr id="0" name=""/>
        <dsp:cNvSpPr/>
      </dsp:nvSpPr>
      <dsp:spPr>
        <a:xfrm>
          <a:off x="1591410" y="2795643"/>
          <a:ext cx="4414093" cy="1225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Содержательный</a:t>
          </a:r>
          <a:endParaRPr lang="ru-RU" sz="2800" kern="1200" dirty="0"/>
        </a:p>
      </dsp:txBody>
      <dsp:txXfrm>
        <a:off x="2204130" y="2795643"/>
        <a:ext cx="3188654" cy="1225439"/>
      </dsp:txXfrm>
    </dsp:sp>
    <dsp:sp modelId="{44679338-DFED-4BC6-8045-EF1B9C78F7B9}">
      <dsp:nvSpPr>
        <dsp:cNvPr id="0" name=""/>
        <dsp:cNvSpPr/>
      </dsp:nvSpPr>
      <dsp:spPr>
        <a:xfrm>
          <a:off x="5607236" y="2899806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Определение номенклатуры элементов</a:t>
          </a:r>
          <a:endParaRPr lang="ru-RU" sz="1800" kern="1200" dirty="0"/>
        </a:p>
      </dsp:txBody>
      <dsp:txXfrm>
        <a:off x="6115793" y="2899806"/>
        <a:ext cx="1525672" cy="1017114"/>
      </dsp:txXfrm>
    </dsp:sp>
    <dsp:sp modelId="{094D649F-3AC2-43BE-BC09-42E6A8EDF7DB}">
      <dsp:nvSpPr>
        <dsp:cNvPr id="0" name=""/>
        <dsp:cNvSpPr/>
      </dsp:nvSpPr>
      <dsp:spPr>
        <a:xfrm>
          <a:off x="7794033" y="2899806"/>
          <a:ext cx="2542786" cy="10171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Распределение учебной нагрузки</a:t>
          </a:r>
          <a:endParaRPr lang="ru-RU" sz="1800" kern="1200" dirty="0"/>
        </a:p>
      </dsp:txBody>
      <dsp:txXfrm>
        <a:off x="8302590" y="2899806"/>
        <a:ext cx="1525672" cy="10171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5C6C-25CB-486E-9516-DC6038D76740}">
      <dsp:nvSpPr>
        <dsp:cNvPr id="0" name=""/>
        <dsp:cNvSpPr/>
      </dsp:nvSpPr>
      <dsp:spPr>
        <a:xfrm>
          <a:off x="2410987" y="2919326"/>
          <a:ext cx="1670900" cy="16709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Учебный план</a:t>
          </a:r>
          <a:endParaRPr lang="ru-RU" sz="2400" kern="1200" dirty="0"/>
        </a:p>
      </dsp:txBody>
      <dsp:txXfrm>
        <a:off x="2655685" y="3164024"/>
        <a:ext cx="1181504" cy="1181504"/>
      </dsp:txXfrm>
    </dsp:sp>
    <dsp:sp modelId="{DF27D8E9-DBD6-4405-86F7-2303C6B1FC89}">
      <dsp:nvSpPr>
        <dsp:cNvPr id="0" name=""/>
        <dsp:cNvSpPr/>
      </dsp:nvSpPr>
      <dsp:spPr>
        <a:xfrm rot="10800000">
          <a:off x="794174" y="3516673"/>
          <a:ext cx="1527887" cy="4762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31A6-AB34-492E-AC6D-084D6B223446}">
      <dsp:nvSpPr>
        <dsp:cNvPr id="0" name=""/>
        <dsp:cNvSpPr/>
      </dsp:nvSpPr>
      <dsp:spPr>
        <a:xfrm>
          <a:off x="497" y="3119834"/>
          <a:ext cx="1587355" cy="1269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ФГОС СПО</a:t>
          </a:r>
          <a:endParaRPr lang="ru-RU" sz="1800" kern="1200" dirty="0"/>
        </a:p>
      </dsp:txBody>
      <dsp:txXfrm>
        <a:off x="37691" y="3157028"/>
        <a:ext cx="1512967" cy="1195496"/>
      </dsp:txXfrm>
    </dsp:sp>
    <dsp:sp modelId="{AB7F0AE9-571F-4461-93DB-A44FA15B1833}">
      <dsp:nvSpPr>
        <dsp:cNvPr id="0" name=""/>
        <dsp:cNvSpPr/>
      </dsp:nvSpPr>
      <dsp:spPr>
        <a:xfrm rot="13500000">
          <a:off x="1288672" y="2322852"/>
          <a:ext cx="1527887" cy="4762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43D02-475B-4732-8C79-D2B99280AE92}">
      <dsp:nvSpPr>
        <dsp:cNvPr id="0" name=""/>
        <dsp:cNvSpPr/>
      </dsp:nvSpPr>
      <dsp:spPr>
        <a:xfrm>
          <a:off x="718748" y="1385823"/>
          <a:ext cx="1587355" cy="1269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ПООП</a:t>
          </a:r>
          <a:endParaRPr lang="ru-RU" sz="1800" kern="1200" dirty="0"/>
        </a:p>
      </dsp:txBody>
      <dsp:txXfrm>
        <a:off x="755942" y="1423017"/>
        <a:ext cx="1512967" cy="1195496"/>
      </dsp:txXfrm>
    </dsp:sp>
    <dsp:sp modelId="{CF855C3A-196F-4281-8795-BB3D30030E23}">
      <dsp:nvSpPr>
        <dsp:cNvPr id="0" name=""/>
        <dsp:cNvSpPr/>
      </dsp:nvSpPr>
      <dsp:spPr>
        <a:xfrm rot="16200000">
          <a:off x="2482493" y="1828355"/>
          <a:ext cx="1527887" cy="4762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F0868-C084-4C33-B4D0-23C8A5FEE81C}">
      <dsp:nvSpPr>
        <dsp:cNvPr id="0" name=""/>
        <dsp:cNvSpPr/>
      </dsp:nvSpPr>
      <dsp:spPr>
        <a:xfrm>
          <a:off x="2452759" y="667572"/>
          <a:ext cx="1587355" cy="1269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Федеральные НПА</a:t>
          </a:r>
          <a:endParaRPr lang="ru-RU" sz="1800" kern="1200" dirty="0"/>
        </a:p>
      </dsp:txBody>
      <dsp:txXfrm>
        <a:off x="2489953" y="704766"/>
        <a:ext cx="1512967" cy="1195496"/>
      </dsp:txXfrm>
    </dsp:sp>
    <dsp:sp modelId="{DBA65C4D-828B-41A5-BBE8-5CC855416A66}">
      <dsp:nvSpPr>
        <dsp:cNvPr id="0" name=""/>
        <dsp:cNvSpPr/>
      </dsp:nvSpPr>
      <dsp:spPr>
        <a:xfrm rot="18900000">
          <a:off x="3676315" y="2322852"/>
          <a:ext cx="1527887" cy="4762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8D675-A2DF-4C7C-B11E-8514145C7AC3}">
      <dsp:nvSpPr>
        <dsp:cNvPr id="0" name=""/>
        <dsp:cNvSpPr/>
      </dsp:nvSpPr>
      <dsp:spPr>
        <a:xfrm>
          <a:off x="4186771" y="1385823"/>
          <a:ext cx="1587355" cy="1269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Региональные НПА</a:t>
          </a:r>
          <a:endParaRPr lang="ru-RU" sz="1800" kern="1200" dirty="0"/>
        </a:p>
      </dsp:txBody>
      <dsp:txXfrm>
        <a:off x="4223965" y="1423017"/>
        <a:ext cx="1512967" cy="1195496"/>
      </dsp:txXfrm>
    </dsp:sp>
    <dsp:sp modelId="{55D51B9B-69BE-44E3-A9ED-34CB77696C95}">
      <dsp:nvSpPr>
        <dsp:cNvPr id="0" name=""/>
        <dsp:cNvSpPr/>
      </dsp:nvSpPr>
      <dsp:spPr>
        <a:xfrm>
          <a:off x="4170812" y="3516673"/>
          <a:ext cx="1527887" cy="4762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48F29-B626-481E-AF4C-F32DADE683F5}">
      <dsp:nvSpPr>
        <dsp:cNvPr id="0" name=""/>
        <dsp:cNvSpPr/>
      </dsp:nvSpPr>
      <dsp:spPr>
        <a:xfrm>
          <a:off x="4905022" y="3119834"/>
          <a:ext cx="1587355" cy="1269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Работодатель</a:t>
          </a:r>
          <a:endParaRPr lang="ru-RU" sz="1800" kern="1200" dirty="0"/>
        </a:p>
      </dsp:txBody>
      <dsp:txXfrm>
        <a:off x="4942216" y="3157028"/>
        <a:ext cx="1512967" cy="1195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C5C39-24F9-425F-BCFB-8A78575AF251}">
      <dsp:nvSpPr>
        <dsp:cNvPr id="0" name=""/>
        <dsp:cNvSpPr/>
      </dsp:nvSpPr>
      <dsp:spPr>
        <a:xfrm>
          <a:off x="1639307" y="1768"/>
          <a:ext cx="2649945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Гибкая по срокам </a:t>
          </a:r>
          <a:r>
            <a:rPr lang="ru-RU" sz="1400" kern="1200" dirty="0" smtClean="0"/>
            <a:t>модульная </a:t>
          </a:r>
          <a:r>
            <a:rPr lang="ru-RU" sz="1400" kern="1200" dirty="0"/>
            <a:t>образовательная программа </a:t>
          </a:r>
        </a:p>
      </dsp:txBody>
      <dsp:txXfrm>
        <a:off x="1639307" y="1768"/>
        <a:ext cx="2649945" cy="1198528"/>
      </dsp:txXfrm>
    </dsp:sp>
    <dsp:sp modelId="{0C0DB292-8616-42E8-8A7C-E06C26440DA9}">
      <dsp:nvSpPr>
        <dsp:cNvPr id="0" name=""/>
        <dsp:cNvSpPr/>
      </dsp:nvSpPr>
      <dsp:spPr>
        <a:xfrm>
          <a:off x="334110" y="1768"/>
          <a:ext cx="1186542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76D28-336F-482F-B32D-8C9E648EB13A}">
      <dsp:nvSpPr>
        <dsp:cNvPr id="0" name=""/>
        <dsp:cNvSpPr/>
      </dsp:nvSpPr>
      <dsp:spPr>
        <a:xfrm>
          <a:off x="334110" y="1398053"/>
          <a:ext cx="2649945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Гибкая по </a:t>
          </a:r>
          <a:r>
            <a:rPr lang="ru-RU" sz="1400" kern="1200" dirty="0" smtClean="0"/>
            <a:t>содержанию модульная </a:t>
          </a:r>
          <a:r>
            <a:rPr lang="ru-RU" sz="1400" kern="1200" dirty="0"/>
            <a:t>образовательная программа </a:t>
          </a:r>
        </a:p>
      </dsp:txBody>
      <dsp:txXfrm>
        <a:off x="334110" y="1398053"/>
        <a:ext cx="2649945" cy="1198528"/>
      </dsp:txXfrm>
    </dsp:sp>
    <dsp:sp modelId="{2995C88D-45C6-4217-8B27-1B5B0DD9237C}">
      <dsp:nvSpPr>
        <dsp:cNvPr id="0" name=""/>
        <dsp:cNvSpPr/>
      </dsp:nvSpPr>
      <dsp:spPr>
        <a:xfrm>
          <a:off x="3102710" y="1398053"/>
          <a:ext cx="1186542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6637A-4723-4D74-9980-737A81924E91}">
      <dsp:nvSpPr>
        <dsp:cNvPr id="0" name=""/>
        <dsp:cNvSpPr/>
      </dsp:nvSpPr>
      <dsp:spPr>
        <a:xfrm>
          <a:off x="1639307" y="2794338"/>
          <a:ext cx="2649945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Гибкая по </a:t>
          </a:r>
          <a:r>
            <a:rPr lang="ru-RU" sz="1400" kern="1200" dirty="0" smtClean="0"/>
            <a:t>структуре модульная </a:t>
          </a:r>
          <a:r>
            <a:rPr lang="ru-RU" sz="1400" kern="1200" dirty="0"/>
            <a:t>образовательная программа </a:t>
          </a:r>
        </a:p>
      </dsp:txBody>
      <dsp:txXfrm>
        <a:off x="1639307" y="2794338"/>
        <a:ext cx="2649945" cy="1198528"/>
      </dsp:txXfrm>
    </dsp:sp>
    <dsp:sp modelId="{515D8113-BE33-46ED-91CA-589E00A77DEE}">
      <dsp:nvSpPr>
        <dsp:cNvPr id="0" name=""/>
        <dsp:cNvSpPr/>
      </dsp:nvSpPr>
      <dsp:spPr>
        <a:xfrm>
          <a:off x="334110" y="2794338"/>
          <a:ext cx="1186542" cy="11985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194D-D984-499D-9F67-DFB9B8D4597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7FCF-8AA3-451D-BF01-AB66F78E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7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актуализации Перечня профессий СПО и Перечня специальностей СПО</a:t>
            </a:r>
            <a:r>
              <a:rPr lang="ru-RU" baseline="0" dirty="0"/>
              <a:t> связаны с основными вызовами рынка труда и рынка образовательных услуг. Основными векторами развития Перечней является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1970-23D8-4640-A3D9-6E0157014CDC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5031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lgastan-66@mail.r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olgastan-66@mail.ru" TargetMode="Externa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997" y="758952"/>
            <a:ext cx="6092504" cy="5351702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1862" y="758952"/>
            <a:ext cx="5053817" cy="356616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Разработка учебных планов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1862" y="4325112"/>
            <a:ext cx="5053817" cy="200464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Нормативно-правовые основы разработки учебных планов,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Основы формирования учебных планов,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Распространенные ошибки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737" y="211192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" y="-36022"/>
            <a:ext cx="10058400" cy="145075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 1 января 2021 года прекращено действие ФГОС (не ведется набор)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0" y="1741080"/>
            <a:ext cx="11922369" cy="4862973"/>
          </a:xfrm>
        </p:spPr>
        <p:txBody>
          <a:bodyPr numCol="2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08.01.08. Мастер </a:t>
            </a:r>
            <a:r>
              <a:rPr lang="ru-RU" dirty="0"/>
              <a:t>отделочных строительных </a:t>
            </a:r>
            <a:r>
              <a:rPr lang="ru-RU" dirty="0" smtClean="0"/>
              <a:t>работ (270802.10)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09.02.02 </a:t>
            </a:r>
            <a:r>
              <a:rPr lang="ru-RU" dirty="0"/>
              <a:t>Компьютерные сети 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09.02.03 </a:t>
            </a:r>
            <a:r>
              <a:rPr lang="ru-RU" dirty="0"/>
              <a:t>Программирование в компьютерных </a:t>
            </a:r>
            <a:r>
              <a:rPr lang="ru-RU" dirty="0" smtClean="0"/>
              <a:t>системах</a:t>
            </a:r>
            <a:r>
              <a:rPr lang="ru-RU" dirty="0"/>
              <a:t>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09.02.04 </a:t>
            </a:r>
            <a:r>
              <a:rPr lang="ru-RU" dirty="0"/>
              <a:t>Информационные системы (по отраслям) 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/>
              <a:t>09.02.05 Прикладная информатика (по отраслям)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11.02.09 </a:t>
            </a:r>
            <a:r>
              <a:rPr lang="ru-RU" dirty="0"/>
              <a:t>Многоканальные телекоммуникационные системы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/>
              <a:t>11.02.11 Сети связи и системы коммутации 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/>
              <a:t>11.02.14 Электронные приборы и устройства 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12.01.02. Оптик-механик (200409.02)</a:t>
            </a:r>
          </a:p>
          <a:p>
            <a:pPr>
              <a:spcBef>
                <a:spcPts val="0"/>
              </a:spcBef>
            </a:pPr>
            <a:r>
              <a:rPr lang="ru-RU" dirty="0"/>
              <a:t>12.02.06 Биотехнические и медицинские аппараты и </a:t>
            </a:r>
            <a:r>
              <a:rPr lang="ru-RU" dirty="0" smtClean="0"/>
              <a:t>системы</a:t>
            </a:r>
          </a:p>
          <a:p>
            <a:pPr>
              <a:spcBef>
                <a:spcPts val="0"/>
              </a:spcBef>
            </a:pPr>
            <a:r>
              <a:rPr lang="ru-RU" dirty="0"/>
              <a:t>12.02.05 </a:t>
            </a:r>
            <a:r>
              <a:rPr lang="ru-RU" dirty="0" smtClean="0"/>
              <a:t>Оптические </a:t>
            </a:r>
            <a:r>
              <a:rPr lang="ru-RU" dirty="0"/>
              <a:t>и оптико-электронные приборы и </a:t>
            </a:r>
            <a:r>
              <a:rPr lang="ru-RU" dirty="0" smtClean="0"/>
              <a:t>системы</a:t>
            </a:r>
            <a:r>
              <a:rPr lang="ru-RU" dirty="0"/>
              <a:t>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15.01.19 Наладчик </a:t>
            </a:r>
            <a:r>
              <a:rPr lang="ru-RU" dirty="0"/>
              <a:t>контрольно-измерительных приборов и </a:t>
            </a:r>
            <a:r>
              <a:rPr lang="ru-RU" dirty="0" smtClean="0"/>
              <a:t>автоматики (220703.01)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15.01.25 Станочник </a:t>
            </a:r>
            <a:r>
              <a:rPr lang="ru-RU" dirty="0"/>
              <a:t>(металлообработка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ru-RU" dirty="0" smtClean="0"/>
              <a:t>(151902.03)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15.01.26 Токарь-универсал</a:t>
            </a:r>
            <a:r>
              <a:rPr lang="ru-RU" dirty="0"/>
              <a:t> </a:t>
            </a:r>
            <a:r>
              <a:rPr lang="ru-RU" dirty="0" smtClean="0"/>
              <a:t>(151902.04)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15.01.27 Фрезеровщик-универсал</a:t>
            </a:r>
            <a:r>
              <a:rPr lang="ru-RU" dirty="0"/>
              <a:t> </a:t>
            </a:r>
            <a:r>
              <a:rPr lang="ru-RU" dirty="0" smtClean="0"/>
              <a:t>(151902.05)</a:t>
            </a:r>
          </a:p>
          <a:p>
            <a:pPr>
              <a:spcBef>
                <a:spcPts val="0"/>
              </a:spcBef>
            </a:pPr>
            <a:r>
              <a:rPr lang="ru-RU" dirty="0"/>
              <a:t>15.01.30 Слесарь (151903.02)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15.02.01 </a:t>
            </a:r>
            <a:r>
              <a:rPr lang="ru-RU" dirty="0"/>
              <a:t>Монтаж и техническая эксплуатация промышленного оборудования (по отраслям) 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15.02.07 </a:t>
            </a:r>
            <a:r>
              <a:rPr lang="ru-RU" dirty="0"/>
              <a:t>Автоматизация технологических процессов и производств (по отраслям</a:t>
            </a:r>
            <a:r>
              <a:rPr lang="ru-RU" dirty="0" smtClean="0"/>
              <a:t>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18.02.01 </a:t>
            </a:r>
            <a:r>
              <a:rPr lang="ru-RU" dirty="0"/>
              <a:t>Аналитический контроль качества химических соединений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/>
              <a:t>19.01.02. Лаборант-аналитик  (240700.01)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19.02.10 </a:t>
            </a:r>
            <a:r>
              <a:rPr lang="ru-RU" dirty="0"/>
              <a:t>Технология продукции общественного </a:t>
            </a:r>
            <a:r>
              <a:rPr lang="ru-RU" dirty="0" smtClean="0"/>
              <a:t>питания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23.01.03. Автомеханик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(190631.01)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23.02.03 </a:t>
            </a:r>
            <a:r>
              <a:rPr lang="ru-RU" dirty="0"/>
              <a:t>Техническое обслуживание и ремонт автомобильного транспорта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27.02.01 </a:t>
            </a:r>
            <a:r>
              <a:rPr lang="ru-RU" dirty="0"/>
              <a:t>Метрология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/>
              <a:t>27.02.02 Техническое регулирование и управление </a:t>
            </a:r>
            <a:r>
              <a:rPr lang="ru-RU" dirty="0" smtClean="0"/>
              <a:t>качеством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35.02.07 </a:t>
            </a:r>
            <a:r>
              <a:rPr lang="ru-RU" dirty="0"/>
              <a:t>Механизация сельского хозяйства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43.02.01 </a:t>
            </a:r>
            <a:r>
              <a:rPr lang="ru-RU" dirty="0"/>
              <a:t>Организация обслуживания в общественном питании</a:t>
            </a:r>
          </a:p>
          <a:p>
            <a:pPr>
              <a:spcBef>
                <a:spcPts val="0"/>
              </a:spcBef>
            </a:pPr>
            <a:r>
              <a:rPr lang="ru-RU" dirty="0"/>
              <a:t>43.02.02 Парикмахерское искусство</a:t>
            </a:r>
          </a:p>
          <a:p>
            <a:pPr>
              <a:spcBef>
                <a:spcPts val="0"/>
              </a:spcBef>
            </a:pPr>
            <a:r>
              <a:rPr lang="ru-RU" dirty="0"/>
              <a:t>43.02.04 Прикладная эстетика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43.02.11 </a:t>
            </a:r>
            <a:r>
              <a:rPr lang="ru-RU" dirty="0"/>
              <a:t>Гостиничный </a:t>
            </a:r>
            <a:r>
              <a:rPr lang="ru-RU" dirty="0" smtClean="0"/>
              <a:t>сервис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37" y="290323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95250"/>
            <a:ext cx="11069955" cy="10588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Разработаны проекты ФГОС по макету 2021 года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309" y="1066801"/>
            <a:ext cx="11913833" cy="5210174"/>
          </a:xfrm>
        </p:spPr>
        <p:txBody>
          <a:bodyPr numCol="2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08.01.ХХ Мастер общестроительных работ;**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08.01.ХХ Мастер отделочных строительных и декоративных работ;**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08.01.ХХ Мастер по обслуживанию инженерных систем жилищно-коммунального хозяйства;**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08.01.ХХ Электромонтажник электрических сетей и электрооборудования;**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08.01.ХХ Электромонтажник слаботочных систем;**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08.02.ХХ Управление, эксплуатация и обслуживание многоквартирного дома;**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08.02.ХХ Монтаж и эксплуатация внутренних сантехнических устройств, систем кондиционирования воздуха и вентиляции;**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08.02.ХХ Строительство и эксплуатация автомобильных дорог, аэродромов и городских путей сообщении;**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09.01.ХХ Оператор технической поддержки;*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09.01.03 Оператор информационных систем и ресурсов;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09.01.ХХ Монтажник и наладчик аппаратных и программных средств инфокоммуникационных систем;**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09.02.01 Компьютерные системы и комплексы;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/>
              <a:t>09.02.ХХ Интеллектуальные интегрированные системы;*</a:t>
            </a:r>
          </a:p>
          <a:p>
            <a:pPr lvl="0">
              <a:spcBef>
                <a:spcPts val="0"/>
              </a:spcBef>
            </a:pPr>
            <a:r>
              <a:rPr lang="ru-RU" sz="1200" b="1" dirty="0" smtClean="0">
                <a:solidFill>
                  <a:srgbClr val="7030A0"/>
                </a:solidFill>
              </a:rPr>
              <a:t>11.01.05 </a:t>
            </a:r>
            <a:r>
              <a:rPr lang="ru-RU" sz="1200" b="1" dirty="0">
                <a:solidFill>
                  <a:srgbClr val="7030A0"/>
                </a:solidFill>
              </a:rPr>
              <a:t>Монтажник связи;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11.01.11 Наладчик технологического оборудования (электронная техника);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11.02.07 Радиотехнические информационные системы;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11.02.ХХ Системы радиосвязи, мобильной связи телерадиовещания;**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11.02.ХХ Разработка электронных устройств и систем;** 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11.02.15 Инфокоммуникационные сети и системы связи; 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11.02.13 Твердотельная электроника; 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15.02.ХХ Технология машиностроения;**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15.02.06 Монтаж и техническая эксплуатация холодильно-компрессорных машин и установок (по отраслям);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18.01.27 Машинист технологических насосов и компрессоров;</a:t>
            </a:r>
          </a:p>
          <a:p>
            <a:pPr lvl="0">
              <a:spcBef>
                <a:spcPts val="0"/>
              </a:spcBef>
            </a:pPr>
            <a:r>
              <a:rPr lang="ru-RU" sz="1200" dirty="0" smtClean="0"/>
              <a:t>\</a:t>
            </a:r>
          </a:p>
          <a:p>
            <a:pPr lvl="0">
              <a:spcBef>
                <a:spcPts val="0"/>
              </a:spcBef>
            </a:pPr>
            <a:r>
              <a:rPr lang="ru-RU" sz="1200" dirty="0" smtClean="0"/>
              <a:t>19.01.09 </a:t>
            </a:r>
            <a:r>
              <a:rPr lang="ru-RU" sz="1200" dirty="0"/>
              <a:t>Мастер по эксплуатации, механизации, автоматизации и роботизации технологического оборудования и процессов пищевой промышленности; 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19.01.ХХ Аппаратчик-оператор производства продуктов питания из растительного сырья;**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19.01.ХХ Аппаратчик-оператор производства продуктов питания животного происхождения;**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19.01.ХХ Аппаратчик-оператор производства продукции общественного питания массового изготовления и специализированных пищевых продуктов;*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19.02.ХХ Технология продуктов питания и растительного сырья;** </a:t>
            </a:r>
            <a:endParaRPr lang="ru-RU" sz="1200" dirty="0" smtClean="0"/>
          </a:p>
          <a:p>
            <a:pPr lvl="0">
              <a:spcBef>
                <a:spcPts val="0"/>
              </a:spcBef>
            </a:pPr>
            <a:r>
              <a:rPr lang="ru-RU" sz="1200" dirty="0"/>
              <a:t>19.02.ХХ Технология продуктов питания животного происхождения;**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19.02.ХХ Технология продуктов общественного питания массового изготовления и специализированных пищевых продуктов;*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19.02.ХХ Эксплуатация, механизация, автоматизация и роботизация технологического оборудования и процессов пищевой промышленности;*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19.02.ХХ Биотехнология пищевой промышленности</a:t>
            </a:r>
            <a:r>
              <a:rPr lang="ru-RU" sz="1200" dirty="0" smtClean="0"/>
              <a:t>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20.02.04 Пожарная безопасность; 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20.02.ХХ Безопасность на акватории; 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20.02.01 Экологическая безопасность природных комплексов;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20.02.03 Природоохранное обустройство территорий;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21.01.01 Оператор нефтяных и газовых скважин;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21.01.03 Бурильщик эксплуатационных и разведочных скважин;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21.01.02   Оператор по ремонту скважин;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21.02.01 Разработка и эксплуатация нефтяных и газовых месторождений;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21.02.02 Бурение нефтяных и газовых скважин;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21.02.03 Сооружение и эксплуатация </a:t>
            </a:r>
            <a:r>
              <a:rPr lang="ru-RU" sz="1200" b="1" dirty="0" err="1">
                <a:solidFill>
                  <a:srgbClr val="7030A0"/>
                </a:solidFill>
              </a:rPr>
              <a:t>газонефтепроводов</a:t>
            </a:r>
            <a:r>
              <a:rPr lang="ru-RU" sz="1200" b="1" dirty="0">
                <a:solidFill>
                  <a:srgbClr val="7030A0"/>
                </a:solidFill>
              </a:rPr>
              <a:t> и </a:t>
            </a:r>
            <a:r>
              <a:rPr lang="ru-RU" sz="1200" b="1" dirty="0" err="1">
                <a:solidFill>
                  <a:srgbClr val="7030A0"/>
                </a:solidFill>
              </a:rPr>
              <a:t>газонефтехранилищ</a:t>
            </a:r>
            <a:r>
              <a:rPr lang="ru-RU" sz="1200" b="1" dirty="0">
                <a:solidFill>
                  <a:srgbClr val="7030A0"/>
                </a:solidFill>
              </a:rPr>
              <a:t>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21.02.04 Землеустройство;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21.02.08 Прикладная геодезия; </a:t>
            </a:r>
          </a:p>
          <a:p>
            <a:pPr lvl="0">
              <a:spcBef>
                <a:spcPts val="0"/>
              </a:spcBef>
            </a:pPr>
            <a:endParaRPr lang="ru-RU" sz="1200" dirty="0"/>
          </a:p>
          <a:p>
            <a:pPr lvl="0">
              <a:spcBef>
                <a:spcPts val="0"/>
              </a:spcBef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906" y="95250"/>
            <a:ext cx="1341236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6230" y="150920"/>
            <a:ext cx="11629748" cy="6267635"/>
          </a:xfrm>
        </p:spPr>
        <p:txBody>
          <a:bodyPr numCol="2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200" b="1" dirty="0" smtClean="0">
                <a:solidFill>
                  <a:srgbClr val="7030A0"/>
                </a:solidFill>
              </a:rPr>
              <a:t>21.02.09 </a:t>
            </a:r>
            <a:r>
              <a:rPr lang="ru-RU" sz="1200" b="1" dirty="0">
                <a:solidFill>
                  <a:srgbClr val="7030A0"/>
                </a:solidFill>
              </a:rPr>
              <a:t>Гидрогеология и инженерная геология;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21.02.10 Геология и разведка нефтяных и газовых месторождений;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21.02.11 Геофизические методы поисков и разведки месторождений полезных ископаемых;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21.02.12 Технология и техника разведки месторождений полезных ископаемых;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21.02.13 Геологическая съемка, поиски и разведка месторождений полезных ископаемых;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21.02.15 Открытые горные работы;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21.02.16 Шахтное строительство;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21.02.17 Подземная разработка месторождений полезных ископаемых;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21.02.18 Обогащение полезных ископаемых;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23.01.08 Слесарь по ремонту строительных машин;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23.01.06 Машинист дорожных и строительных машин;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24.01.01 Слесарь-сборщик авиационной техники;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24.02.01 Производство летательных аппаратов;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24.02.02 Производство авиационных двигателей;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25.02.08 Эксплуатация беспилотных авиационных систем; 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25.02.ХХ Обслуживание воздушных перевозок и авиационных работ;*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26.01.01 Судостроитель-судоремонтник металлических судов;  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27.01.ХХ Контролер измерительных приборов;*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27.02.05 Системы и средства диспетчерского управления;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27.02.07 Управление качеством продукции, процессов и услуг (по отраслям);</a:t>
            </a:r>
          </a:p>
          <a:p>
            <a:pPr lvl="0">
              <a:spcBef>
                <a:spcPts val="0"/>
              </a:spcBef>
            </a:pPr>
            <a:r>
              <a:rPr lang="ru-RU" sz="1200" dirty="0"/>
              <a:t>27.02.04 Автоматические системы управления;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29.02.ХХ Конструирование, моделирование и технология изготовления изделий (по видам</a:t>
            </a:r>
            <a:r>
              <a:rPr lang="ru-RU" sz="1200" b="1" dirty="0" smtClean="0">
                <a:solidFill>
                  <a:srgbClr val="7030A0"/>
                </a:solidFill>
              </a:rPr>
              <a:t>);**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35.01.ХХ Оператор-станочник деревообрабатывающего оборудования;**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35.01.ХХ Мастер растениеводства;**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35.01.ХХ Мастер по эксплуатации, техническому обслуживанию и ремонту сельскохозяйственной техники и оборудования;**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35.01.05 Контролер качества материалов и продукции деревообрабатывающего производства;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35.01.06 Оператор машин по производству бумаги и картона;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35.01.XX Мастер столярного и мебельного производства;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35.01.XX Слесарь по ремонту лесозаготовительного оборудования;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35.01.XX Машинист лесозаготовительных и трелевочных машин;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35.01.15 Мастер по ремонту и обслуживанию электрооборудования в сельском хозяйстве;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35.01.16 Мастер по водным биоресурсам и </a:t>
            </a:r>
            <a:r>
              <a:rPr lang="ru-RU" sz="1200" b="1" dirty="0" err="1">
                <a:solidFill>
                  <a:srgbClr val="7030A0"/>
                </a:solidFill>
              </a:rPr>
              <a:t>аквакультуре</a:t>
            </a:r>
            <a:r>
              <a:rPr lang="ru-RU" sz="1200" b="1" dirty="0">
                <a:solidFill>
                  <a:srgbClr val="7030A0"/>
                </a:solidFill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35.01.19 Мастер садово-паркового и ландшафтного строительства;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35.02.08 Электротехнические системы в АПК;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35.02.09 Водные биоресурсы и </a:t>
            </a:r>
            <a:r>
              <a:rPr lang="ru-RU" sz="1200" b="1" dirty="0" err="1">
                <a:solidFill>
                  <a:srgbClr val="7030A0"/>
                </a:solidFill>
              </a:rPr>
              <a:t>аквакультура</a:t>
            </a:r>
            <a:r>
              <a:rPr lang="ru-RU" sz="1200" b="1" dirty="0">
                <a:solidFill>
                  <a:srgbClr val="7030A0"/>
                </a:solidFill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35.02.11 Промышленное рыболовство;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35.02.12 Садово-парковое и ландшафтное строительство;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35.02.16 Эксплуатация и ремонт сельскохозяйственной техники и оборудования;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35.02.ХХ Агромелиорация; 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38.02.03 Операционная деятельность в логистике;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39.02.01 Социальная работа;**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39.02.02 </a:t>
            </a:r>
            <a:r>
              <a:rPr lang="ru-RU" sz="1200" b="1" dirty="0" err="1">
                <a:solidFill>
                  <a:srgbClr val="7030A0"/>
                </a:solidFill>
              </a:rPr>
              <a:t>Сурдокоммуникация</a:t>
            </a:r>
            <a:r>
              <a:rPr lang="ru-RU" sz="1200" b="1" dirty="0">
                <a:solidFill>
                  <a:srgbClr val="7030A0"/>
                </a:solidFill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39.02.ХХ Обеспечение деятельности службы занятости населения;*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40.02.ХХ Юриспруденция;**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43.02.ХХ Туризм и гостеприимство;**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43.02.ХХ Технологии индустрии красоты;**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43.02.06 Сервис на транспорте (по видам транспорта);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44.02.01 Дошкольное образование;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44.02.02 Преподавание в начальных классах;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46.02.01 Документационное обеспечение управление и архивоведение;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49.02.01 Физическая культура;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51.02.01 Народное художественное творчество;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51.02.02 Социально-культурная деятельность (по видам);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51.02.03 Библиотечно-информационная деятельность;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54.02.02 Декоративно-прикладное искусство и народные промыслы по видам;**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55.02.01 Театральная и аудиовизуальная техника (по видам);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55.02.02 Анимация и анимационное кино (по видам); </a:t>
            </a:r>
          </a:p>
          <a:p>
            <a:pPr lvl="0">
              <a:spcBef>
                <a:spcPts val="0"/>
              </a:spcBef>
            </a:pPr>
            <a:r>
              <a:rPr lang="ru-RU" sz="1200" b="1" dirty="0">
                <a:solidFill>
                  <a:srgbClr val="7030A0"/>
                </a:solidFill>
              </a:rPr>
              <a:t>55.02.ХХ Кино- и </a:t>
            </a:r>
            <a:r>
              <a:rPr lang="ru-RU" sz="1200" b="1" dirty="0" err="1">
                <a:solidFill>
                  <a:srgbClr val="7030A0"/>
                </a:solidFill>
              </a:rPr>
              <a:t>телепроизводство</a:t>
            </a:r>
            <a:r>
              <a:rPr lang="ru-RU" sz="1200" b="1" dirty="0">
                <a:solidFill>
                  <a:srgbClr val="7030A0"/>
                </a:solidFill>
              </a:rPr>
              <a:t>*</a:t>
            </a:r>
          </a:p>
          <a:p>
            <a:pPr lvl="0">
              <a:spcBef>
                <a:spcPts val="0"/>
              </a:spcBef>
            </a:pPr>
            <a:endParaRPr lang="ru-RU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7751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зменение  структуры программ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Федеральный </a:t>
            </a:r>
            <a:r>
              <a:rPr lang="ru-RU" b="1" dirty="0"/>
              <a:t>закон от 2 декабря 2019 г. № 403-ФЗ “О внесении изменений в Федеральный закон «Об образовании в Российской Федерации» и отдельные законодательные акты Российской Федерации</a:t>
            </a:r>
            <a:r>
              <a:rPr lang="ru-RU" b="1" dirty="0" smtClean="0"/>
              <a:t>”</a:t>
            </a:r>
            <a:endParaRPr lang="ru-RU" b="1" dirty="0"/>
          </a:p>
          <a:p>
            <a:r>
              <a:rPr lang="ru-RU" b="1" dirty="0"/>
              <a:t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</a:t>
            </a:r>
            <a:r>
              <a:rPr lang="ru-RU" b="1" dirty="0" smtClean="0"/>
              <a:t>»</a:t>
            </a:r>
          </a:p>
          <a:p>
            <a:pPr algn="just"/>
            <a:r>
              <a:rPr lang="ru-RU" b="1" dirty="0"/>
              <a:t>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17.12.2020 № 747 </a:t>
            </a:r>
            <a:r>
              <a:rPr lang="ru-RU" dirty="0"/>
              <a:t>«О внесении изменений в федеральные государственные образовательные стандарты среднего профессионального образования» (Зарегистрирован 22.01.2021 № 62178</a:t>
            </a:r>
            <a:r>
              <a:rPr lang="ru-RU" dirty="0">
                <a:solidFill>
                  <a:srgbClr val="FF0000"/>
                </a:solidFill>
              </a:rPr>
              <a:t>) внес изменения в актуализированные и ФГОС по ТОП-50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по воспитательной работе и </a:t>
            </a:r>
            <a:r>
              <a:rPr lang="ru-RU" dirty="0">
                <a:solidFill>
                  <a:srgbClr val="FF0000"/>
                </a:solidFill>
              </a:rPr>
              <a:t>практической </a:t>
            </a:r>
            <a:r>
              <a:rPr lang="ru-RU" dirty="0" smtClean="0">
                <a:solidFill>
                  <a:srgbClr val="FF0000"/>
                </a:solidFill>
              </a:rPr>
              <a:t>подготовке, кроме того, в новые </a:t>
            </a:r>
            <a:r>
              <a:rPr lang="ru-RU" dirty="0">
                <a:solidFill>
                  <a:srgbClr val="FF0000"/>
                </a:solidFill>
              </a:rPr>
              <a:t>ФГОС добавлены новые компетенции по развитию финансовой грамотности, развитию навыков предпринимательской деятельности и антикоррупционного поведения.</a:t>
            </a:r>
          </a:p>
          <a:p>
            <a:pPr algn="just"/>
            <a:r>
              <a:rPr lang="ru-RU" b="1" dirty="0"/>
              <a:t>Приказом</a:t>
            </a:r>
            <a:r>
              <a:rPr lang="ru-RU" dirty="0"/>
              <a:t> Министерства просвещения Российской Федерации от 13 июля 2021 г. </a:t>
            </a:r>
            <a:r>
              <a:rPr lang="ru-RU" b="1" dirty="0"/>
              <a:t>№</a:t>
            </a:r>
            <a:r>
              <a:rPr lang="ru-RU" dirty="0"/>
              <a:t> </a:t>
            </a:r>
            <a:r>
              <a:rPr lang="ru-RU" b="1" dirty="0"/>
              <a:t>450</a:t>
            </a:r>
            <a:r>
              <a:rPr lang="ru-RU" dirty="0"/>
              <a:t> «О внесении изменений в федеральные государственные образовательные стандарты среднего профессионального образования» (зарегистрирован Минюстом России 14 октября 2021 г., регистрационный № 65410, </a:t>
            </a:r>
            <a:r>
              <a:rPr lang="ru-RU" dirty="0">
                <a:solidFill>
                  <a:srgbClr val="FF0000"/>
                </a:solidFill>
              </a:rPr>
              <a:t>утверждены изменения в действующие ФГОС-3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Разработка и утверждение нового макета ФГОС (утвержден протоколом)</a:t>
            </a:r>
          </a:p>
          <a:p>
            <a:r>
              <a:rPr lang="ru-RU" b="1" dirty="0" smtClean="0"/>
              <a:t>Разработка новых ФГОС и внесение изменений в действующие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37" y="290323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292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Изменения в структуре программ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Введено требование по включению в ПООП программ по воспитательной работе и календарного графика.</a:t>
            </a:r>
          </a:p>
          <a:p>
            <a:pPr algn="just"/>
            <a:r>
              <a:rPr lang="ru-RU" dirty="0" smtClean="0"/>
              <a:t>Введено требование по реализации части программы СПО в форме практической подготовки.</a:t>
            </a:r>
          </a:p>
          <a:p>
            <a:pPr algn="just"/>
            <a:r>
              <a:rPr lang="ru-RU" dirty="0" smtClean="0"/>
              <a:t>Исключено требование наличия стадиона широкого профиля</a:t>
            </a:r>
          </a:p>
          <a:p>
            <a:pPr marL="146050" indent="0" algn="just" fontAlgn="base">
              <a:buNone/>
            </a:pPr>
            <a:r>
              <a:rPr lang="ru-RU" dirty="0" smtClean="0"/>
              <a:t>По актуализированным ФГОС и ФГОС по ТОП-50  уточнены наименования или введение </a:t>
            </a:r>
            <a:r>
              <a:rPr lang="ru-RU" dirty="0"/>
              <a:t>двух </a:t>
            </a:r>
            <a:r>
              <a:rPr lang="ru-RU" dirty="0" smtClean="0"/>
              <a:t>компетенций:</a:t>
            </a:r>
            <a:endParaRPr lang="ru-RU" dirty="0"/>
          </a:p>
          <a:p>
            <a:pPr marL="146050" indent="0" algn="just" fontAlgn="base">
              <a:buNone/>
            </a:pPr>
            <a:r>
              <a:rPr lang="ru-RU" dirty="0"/>
              <a:t>"ОК 10 (06). Проявлять гражданско-патриотическую позицию, демонстрировать осознанное поведение на основе традиционных общечеловеческих ценностей, применять стандарты антикоррупционного поведения.</a:t>
            </a:r>
            <a:br>
              <a:rPr lang="ru-RU" dirty="0"/>
            </a:br>
            <a:endParaRPr lang="ru-RU" dirty="0"/>
          </a:p>
          <a:p>
            <a:pPr marL="146050" indent="0" algn="just" fontAlgn="base">
              <a:buNone/>
            </a:pPr>
            <a:r>
              <a:rPr lang="ru-RU" dirty="0"/>
              <a:t>ОК 11. Использовать знания по финансовой грамотности, планировать предпринимательскую деятельность в профессиональной сфере.";</a:t>
            </a:r>
            <a:endParaRPr lang="ru-RU" dirty="0" smtClean="0"/>
          </a:p>
          <a:p>
            <a:pPr algn="just"/>
            <a:r>
              <a:rPr lang="ru-RU" dirty="0" smtClean="0"/>
              <a:t>Сокращается срок </a:t>
            </a:r>
            <a:r>
              <a:rPr lang="ru-RU" dirty="0" smtClean="0"/>
              <a:t>освоения программ по ряду специальностей и объем нагрузки на общеобразовательную подготовку по профессии (согласно Макета 2021)</a:t>
            </a:r>
          </a:p>
          <a:p>
            <a:pPr algn="just"/>
            <a:r>
              <a:rPr lang="ru-RU" dirty="0" smtClean="0"/>
              <a:t>Будет дана возможность увеличения вариативной части (согласно Макета 2021)</a:t>
            </a:r>
          </a:p>
          <a:p>
            <a:pPr algn="just"/>
            <a:r>
              <a:rPr lang="ru-RU" dirty="0" smtClean="0"/>
              <a:t>Будет изменена номенклатура входящих в программу циклов и их содержание (согласно Макета 2021)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16" y="399740"/>
            <a:ext cx="134123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676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Изменения 403-ФЗ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Пересмотрен порядок </a:t>
            </a:r>
            <a:r>
              <a:rPr lang="ru-RU" dirty="0"/>
              <a:t>практической подготовки студентов. Термин "практика" заменяется понятием "практическая подготовка". Она может проходить на базе не только образовательных организаций, но и предприятий, учреждений. Уточнены особенности реализации образовательных программ в сетевой форме.</a:t>
            </a:r>
          </a:p>
          <a:p>
            <a:pPr algn="just"/>
            <a:r>
              <a:rPr lang="ru-RU" dirty="0"/>
              <a:t>Скорректированы нормы о формировании федерального перечня учебников. Образовательная организация теперь обязана обеспечить доступ к информации о численности обучающихся-иностранцев и о местах ведения </a:t>
            </a:r>
            <a:r>
              <a:rPr lang="ru-RU" dirty="0" smtClean="0"/>
              <a:t>образовательной деятельности</a:t>
            </a:r>
            <a:r>
              <a:rPr lang="ru-RU" dirty="0"/>
              <a:t>, в т. ч. не указываемых в приложении к лицензии.</a:t>
            </a:r>
          </a:p>
          <a:p>
            <a:pPr algn="just"/>
            <a:r>
              <a:rPr lang="ru-RU" dirty="0"/>
              <a:t>Дополнено содержание положения о </a:t>
            </a:r>
            <a:r>
              <a:rPr lang="ru-RU" dirty="0" err="1"/>
              <a:t>госаккредитации</a:t>
            </a:r>
            <a:r>
              <a:rPr lang="ru-RU" dirty="0"/>
              <a:t> образовательной деятельности.</a:t>
            </a:r>
          </a:p>
          <a:p>
            <a:pPr algn="just"/>
            <a:r>
              <a:rPr lang="ru-RU" dirty="0"/>
              <a:t>В Законе о защите конкуренции прописаны новые случаи, когда договоры аренды или безвозмездного пользования в отношении государственного или муниципального имущества образовательных организаций можно заключать без торгов.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Изменения 304-ФЗ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Определена система </a:t>
            </a:r>
            <a:r>
              <a:rPr lang="ru-RU" dirty="0"/>
              <a:t>организации воспитательной работы.</a:t>
            </a:r>
          </a:p>
          <a:p>
            <a:pPr algn="just"/>
            <a:r>
              <a:rPr lang="ru-RU" dirty="0"/>
              <a:t>Воспитание обучающихся при освоении ими основных образовательных программ должно осуществляться на основе включаемых в основную программу рабочей программы воспитания и календарного плана воспитательной работы. Урегулированы вопросы их составления. Организации будут разрабатывать такие программы и планы самостоятельно.</a:t>
            </a:r>
          </a:p>
          <a:p>
            <a:pPr algn="just"/>
            <a:r>
              <a:rPr lang="ru-RU" dirty="0"/>
              <a:t>Введены общие требования к организации воспитания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1688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Влияние ПС на ФГОС и ПООП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75" y="1845733"/>
            <a:ext cx="10801350" cy="454554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Федеральный </a:t>
            </a:r>
            <a:r>
              <a:rPr lang="ru-RU" b="1" dirty="0"/>
              <a:t>закон от 26.05.2021 № 144-ФЗ "О внесении изменений в Федеральный закон "Об образовании в </a:t>
            </a:r>
            <a:r>
              <a:rPr lang="ru-RU" b="1" dirty="0" smtClean="0"/>
              <a:t>РФ"</a:t>
            </a:r>
            <a:endParaRPr lang="ru-RU" b="1" dirty="0"/>
          </a:p>
          <a:p>
            <a:pPr algn="just"/>
            <a:r>
              <a:rPr lang="ru-RU" dirty="0"/>
              <a:t>Установлено, что </a:t>
            </a:r>
            <a:r>
              <a:rPr lang="ru-RU" dirty="0" smtClean="0"/>
              <a:t>ФГОС разрабатываются </a:t>
            </a:r>
            <a:r>
              <a:rPr lang="ru-RU" dirty="0"/>
              <a:t>не только по профессиям, специальностям и направлениям подготовки, но и по их укрупненным группам, а также по областям и видам профессиональной деятельности, утверждаемым в соответствии с трудовым законодательством.</a:t>
            </a:r>
          </a:p>
          <a:p>
            <a:pPr algn="just"/>
            <a:r>
              <a:rPr lang="ru-RU" dirty="0"/>
              <a:t>Признана </a:t>
            </a:r>
            <a:r>
              <a:rPr lang="ru-RU" b="1" dirty="0"/>
              <a:t>утратившей силу норма</a:t>
            </a:r>
            <a:r>
              <a:rPr lang="ru-RU" dirty="0"/>
              <a:t>, согласно которой формирование требований ФГОС профессионального образования к результатам освоения </a:t>
            </a:r>
            <a:r>
              <a:rPr lang="ru-RU" dirty="0" smtClean="0"/>
              <a:t>ООП в </a:t>
            </a:r>
            <a:r>
              <a:rPr lang="ru-RU" dirty="0"/>
              <a:t>части профессиональной компетенции осуществляется на основе соответствующих </a:t>
            </a:r>
            <a:r>
              <a:rPr lang="ru-RU" dirty="0" err="1"/>
              <a:t>профстандартов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Предусмотрено </a:t>
            </a:r>
            <a:r>
              <a:rPr lang="ru-RU" dirty="0"/>
              <a:t>что примерные основные образовательные программы </a:t>
            </a:r>
            <a:r>
              <a:rPr lang="ru-RU" dirty="0" smtClean="0"/>
              <a:t>СПО разрабатываются </a:t>
            </a:r>
            <a:r>
              <a:rPr lang="ru-RU" dirty="0"/>
              <a:t>с учетом их уровня и направления подготовки, а в части профессиональных компетенций на основе профессиональных стандартов (в случае наличия</a:t>
            </a:r>
            <a:r>
              <a:rPr lang="ru-RU" dirty="0" smtClean="0"/>
              <a:t>) </a:t>
            </a:r>
            <a:r>
              <a:rPr lang="ru-RU" dirty="0"/>
              <a:t>и могут включать в себя компетенции, отнесенные к одной или нескольким профессиям и специальностям по соответствующим уровням профессионального образования или к укрупненным группам профессий, специальностей, а также к области (областям) и виду (видам) профессиональной деятельности, в том числе с учетом возможности одновременного получения обучающимися нескольких квалификаций.</a:t>
            </a:r>
          </a:p>
        </p:txBody>
      </p:sp>
    </p:spTree>
    <p:extLst>
      <p:ext uri="{BB962C8B-B14F-4D97-AF65-F5344CB8AC3E}">
        <p14:creationId xmlns:p14="http://schemas.microsoft.com/office/powerpoint/2010/main" val="10772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588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ариативность применяемых документов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55259"/>
            <a:ext cx="10058400" cy="40233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</a:t>
            </a:r>
            <a:r>
              <a:rPr lang="ru-RU" dirty="0" smtClean="0"/>
              <a:t>одновременно действуют несколько  вариантов ФГОС отличающиеся требованиями к структуре программ</a:t>
            </a:r>
          </a:p>
          <a:p>
            <a:r>
              <a:rPr lang="ru-RU" dirty="0" smtClean="0"/>
              <a:t>При отмене ФГОС 3 при наличие аналогичного ФГОС по ТОП-50 – требуется лицензирование новой программы. При актуализации ФГОС с сохранением кода и наименования  профессии (специальности) повторное лицензирование не требуется.</a:t>
            </a:r>
          </a:p>
          <a:p>
            <a:r>
              <a:rPr lang="ru-RU" dirty="0" smtClean="0"/>
              <a:t>Планируется ввод новой редакции ФГОС СПО по макету 2021 года, разработанный Институтом развития профессионального образования</a:t>
            </a:r>
            <a:r>
              <a:rPr lang="ru-RU" dirty="0" smtClean="0"/>
              <a:t>. Ряд из них  размещены на правовом портале.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0587675"/>
              </p:ext>
            </p:extLst>
          </p:nvPr>
        </p:nvGraphicFramePr>
        <p:xfrm>
          <a:off x="1135184" y="1368669"/>
          <a:ext cx="9761416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270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Существующие модификации ФГОС СПО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9271" y="858675"/>
            <a:ext cx="7678270" cy="560901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/>
              <a:t>*Из Стратегии </a:t>
            </a:r>
            <a:r>
              <a:rPr lang="ru-RU" sz="1600" i="1" dirty="0"/>
              <a:t>развития системы подготовки рабочих кадров и формирования прикладных квалификаций в РФ на период до 2030 </a:t>
            </a:r>
            <a:r>
              <a:rPr lang="ru-RU" sz="1600" i="1" dirty="0" smtClean="0"/>
              <a:t>года</a:t>
            </a:r>
            <a:endParaRPr lang="ru-RU" sz="1600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2110376"/>
              </p:ext>
            </p:extLst>
          </p:nvPr>
        </p:nvGraphicFramePr>
        <p:xfrm>
          <a:off x="2097741" y="1646238"/>
          <a:ext cx="9359153" cy="485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17176" y="194572"/>
            <a:ext cx="10013577" cy="558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Новые вызовы, стоящие перед системой СПО 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26141" y="1767261"/>
            <a:ext cx="1169894" cy="59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6141" y="2577727"/>
            <a:ext cx="1169894" cy="59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17176" y="3513325"/>
            <a:ext cx="1169894" cy="59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26141" y="4430993"/>
            <a:ext cx="1169894" cy="59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26141" y="5348661"/>
            <a:ext cx="1169894" cy="59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4737" y="211192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23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Основные документы применяемые при разработке учебного плана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ФГОС </a:t>
            </a:r>
            <a:r>
              <a:rPr lang="ru-RU" dirty="0" smtClean="0"/>
              <a:t>по профессии/специальности в актуальной редакции</a:t>
            </a:r>
          </a:p>
          <a:p>
            <a:r>
              <a:rPr lang="ru-RU" b="1" dirty="0" smtClean="0"/>
              <a:t>ПООП </a:t>
            </a:r>
            <a:r>
              <a:rPr lang="ru-RU" dirty="0" smtClean="0"/>
              <a:t>по профессии/специальности для выбранной редакции ФГОС СПО</a:t>
            </a:r>
          </a:p>
          <a:p>
            <a:r>
              <a:rPr lang="ru-RU" b="1" u="sng" dirty="0">
                <a:hlinkClick r:id="rId2"/>
              </a:rPr>
              <a:t>Приказ </a:t>
            </a:r>
            <a:r>
              <a:rPr lang="ru-RU" b="1" u="sng" dirty="0" err="1">
                <a:hlinkClick r:id="rId2"/>
              </a:rPr>
              <a:t>Минобрнауки</a:t>
            </a:r>
            <a:r>
              <a:rPr lang="ru-RU" b="1" u="sng" dirty="0">
                <a:hlinkClick r:id="rId2"/>
              </a:rPr>
              <a:t> России от 14.06.2013 N 464 (ред. от 28.08.2020)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образования" </a:t>
            </a:r>
            <a:endParaRPr lang="ru-RU" b="1" u="sng" dirty="0" smtClean="0"/>
          </a:p>
          <a:p>
            <a:r>
              <a:rPr lang="ru-RU" b="1" dirty="0"/>
              <a:t>Приказ Министерства просвещения</a:t>
            </a:r>
            <a:r>
              <a:rPr lang="ru-RU" dirty="0"/>
              <a:t> Российской Федерации от 08.11.2021 </a:t>
            </a:r>
            <a:r>
              <a:rPr lang="ru-RU" b="1" dirty="0"/>
              <a:t>№ 800</a:t>
            </a:r>
            <a:r>
              <a:rPr lang="ru-RU" dirty="0"/>
              <a:t> "Об утверждении Порядка проведения государственной итоговой аттестации по образовательным программам среднего профессионального образования" Дата подписания 8 ноября 2021 г. Опубликован 8 декабря 2021 г. Вступает в силу 1 сентября 2022 г.</a:t>
            </a:r>
            <a:endParaRPr lang="ru-RU" b="1" u="sng" dirty="0" smtClean="0"/>
          </a:p>
          <a:p>
            <a:r>
              <a:rPr lang="ru-RU" b="1" u="sng" dirty="0" smtClean="0"/>
              <a:t>ФЗ-273 «Об образовании в РФ»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3" y="465834"/>
            <a:ext cx="9782801" cy="8749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Используемые документы и материалы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90779"/>
              </p:ext>
            </p:extLst>
          </p:nvPr>
        </p:nvGraphicFramePr>
        <p:xfrm>
          <a:off x="911424" y="1834807"/>
          <a:ext cx="10157646" cy="42265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85882">
                  <a:extLst>
                    <a:ext uri="{9D8B030D-6E8A-4147-A177-3AD203B41FA5}">
                      <a16:colId xmlns:a16="http://schemas.microsoft.com/office/drawing/2014/main" val="2342920468"/>
                    </a:ext>
                  </a:extLst>
                </a:gridCol>
                <a:gridCol w="3385882">
                  <a:extLst>
                    <a:ext uri="{9D8B030D-6E8A-4147-A177-3AD203B41FA5}">
                      <a16:colId xmlns:a16="http://schemas.microsoft.com/office/drawing/2014/main" val="3892488109"/>
                    </a:ext>
                  </a:extLst>
                </a:gridCol>
                <a:gridCol w="3385882">
                  <a:extLst>
                    <a:ext uri="{9D8B030D-6E8A-4147-A177-3AD203B41FA5}">
                      <a16:colId xmlns:a16="http://schemas.microsoft.com/office/drawing/2014/main" val="1668086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ФГОС-3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 по ТОП-50 и актуализированные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Новые проекты ФГОС 2021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0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9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ПООП+НПА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ПООП+НПА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ПООП+НПА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3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Требования работодателей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ПС, указанные во ФГОС</a:t>
                      </a:r>
                    </a:p>
                    <a:p>
                      <a:r>
                        <a:rPr lang="ru-RU" dirty="0" smtClean="0"/>
                        <a:t>Требования работодателей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ПС, подходящие по профилю и уровню</a:t>
                      </a:r>
                      <a:r>
                        <a:rPr lang="ru-RU" baseline="0" dirty="0" smtClean="0"/>
                        <a:t> образования. Требования работодателей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4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Техническое описание и КОД по соответствующей компетенции </a:t>
                      </a:r>
                      <a:r>
                        <a:rPr lang="en-US" dirty="0" smtClean="0"/>
                        <a:t>WS</a:t>
                      </a:r>
                      <a:r>
                        <a:rPr lang="ru-RU" dirty="0" smtClean="0"/>
                        <a:t> (в случае наличия) Оценочные материалы 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Техническое описание и КОД по соответствующей компетенции </a:t>
                      </a:r>
                      <a:r>
                        <a:rPr lang="en-US" dirty="0" smtClean="0"/>
                        <a:t>WS </a:t>
                      </a:r>
                      <a:r>
                        <a:rPr lang="ru-RU" dirty="0" smtClean="0"/>
                        <a:t>(в случае наличия) Оценочные материалы 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9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Методические 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Методические 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Методические рекомендации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7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1139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248" y="738765"/>
            <a:ext cx="377985" cy="627942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1102660" y="863834"/>
            <a:ext cx="593828" cy="36004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МЕТОДИЧЕСКИЕ РЕКОМЕНДАЦИИ </a:t>
            </a:r>
            <a:r>
              <a:rPr lang="ru-RU" dirty="0" smtClean="0">
                <a:solidFill>
                  <a:srgbClr val="C00000"/>
                </a:solidFill>
              </a:rPr>
              <a:t>ВНИМАНИЕ!!!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1" y="1845734"/>
            <a:ext cx="10810874" cy="40233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 не являются нормативными документами и не обязательны к использованию!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504825" y="2771774"/>
            <a:ext cx="2228850" cy="265747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разработке программ и ФГОС</a:t>
            </a:r>
            <a:endParaRPr lang="ru-RU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3419475" y="2771774"/>
            <a:ext cx="2133600" cy="265747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разработке учебных планов</a:t>
            </a:r>
            <a:endParaRPr lang="ru-RU" dirty="0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219825" y="2771772"/>
            <a:ext cx="2152650" cy="26574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практической подготовке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9210675" y="2771771"/>
            <a:ext cx="2152650" cy="26574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по </a:t>
            </a:r>
            <a:r>
              <a:rPr lang="ru-RU" dirty="0" err="1" smtClean="0"/>
              <a:t>общеобразо-вательному</a:t>
            </a:r>
            <a:r>
              <a:rPr lang="ru-RU" dirty="0" smtClean="0"/>
              <a:t> циклу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15698-F1A1-4C9E-AC23-BC14B900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65" y="653814"/>
            <a:ext cx="9905998" cy="825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Основы формирования учебных планов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E974A-B29E-4E03-BD76-F98A4F8A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740878"/>
            <a:ext cx="10504072" cy="4565794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Учебный план самостоятельно разрабатывается образовательной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организацией и утверждается её руководителем.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регионе на уровне регионального органа управления образованием может быть принят порядок разработки (экспертизы) согласования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 планов.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план является неотъемлемой частью основной образовательной программы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FA2B0-4E01-4AEE-806D-0DBF52B3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8254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Макет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учебного плана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D9D4B-3ED3-4E3F-9758-8CC20841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705708"/>
            <a:ext cx="11461032" cy="49909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/>
              <a:t>Макет учебного плана </a:t>
            </a:r>
            <a:r>
              <a:rPr lang="ru-RU" sz="3200" dirty="0"/>
              <a:t>может быть разработан образовательной организацией самостоятельно на основе примерного учебного плана, или формата </a:t>
            </a:r>
            <a:r>
              <a:rPr lang="ru-RU" sz="3200" dirty="0" smtClean="0"/>
              <a:t>предлагаемого региональными органами власти.</a:t>
            </a:r>
            <a:endParaRPr lang="ru-RU" sz="3200" dirty="0"/>
          </a:p>
          <a:p>
            <a:pPr algn="just"/>
            <a:r>
              <a:rPr lang="ru-RU" sz="3200" b="1" dirty="0"/>
              <a:t>Структура не должна противоречить </a:t>
            </a:r>
            <a:r>
              <a:rPr lang="ru-RU" sz="3200" b="1" dirty="0" smtClean="0"/>
              <a:t>ФГОС, на основе которого разрабатывается программ </a:t>
            </a:r>
            <a:r>
              <a:rPr lang="ru-RU" sz="3200" dirty="0" smtClean="0"/>
              <a:t>и </a:t>
            </a:r>
            <a:r>
              <a:rPr lang="ru-RU" sz="3200" dirty="0"/>
              <a:t>ФЗ-273 «Об образовании в РФ»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</a:rPr>
              <a:t>Макет может быть утвержден руководителем образовательной организации локальным нормативным актом или региональными органами управления образованием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Может действовать несколько макетов учебных планов в случае одновременной реализации ФГОС различных форматов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Этапы разработки учебного план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067556"/>
              </p:ext>
            </p:extLst>
          </p:nvPr>
        </p:nvGraphicFramePr>
        <p:xfrm>
          <a:off x="263768" y="1846263"/>
          <a:ext cx="1192823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Дальнейшие изменения ФГОС СПО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07281"/>
            <a:ext cx="10058400" cy="4023360"/>
          </a:xfrm>
        </p:spPr>
        <p:txBody>
          <a:bodyPr/>
          <a:lstStyle/>
          <a:p>
            <a:r>
              <a:rPr lang="ru-RU" b="1" dirty="0" smtClean="0"/>
              <a:t>ВНИМАНИЕ в 2021 году утвержден новый макет ФГОС СПО, который предусматривает: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Введение широкой квалификации, не соответствующей квалификациям на рынке труда</a:t>
            </a:r>
          </a:p>
          <a:p>
            <a:r>
              <a:rPr lang="ru-RU" dirty="0" smtClean="0"/>
              <a:t>Сокращение сроков освоения программ</a:t>
            </a:r>
          </a:p>
          <a:p>
            <a:r>
              <a:rPr lang="ru-RU" dirty="0" smtClean="0"/>
              <a:t>Изменение структуры программ</a:t>
            </a:r>
          </a:p>
          <a:p>
            <a:r>
              <a:rPr lang="ru-RU" dirty="0" smtClean="0"/>
              <a:t>Увеличение практической составляющей</a:t>
            </a:r>
          </a:p>
          <a:p>
            <a:r>
              <a:rPr lang="ru-RU" dirty="0" smtClean="0"/>
              <a:t>Регламентация объемов по учебным дисциплинам и МДК и практике, а не по циклам</a:t>
            </a:r>
          </a:p>
          <a:p>
            <a:r>
              <a:rPr lang="ru-RU" dirty="0" smtClean="0"/>
              <a:t>Указание номенклатуры обязательных программ по циклам</a:t>
            </a:r>
          </a:p>
          <a:p>
            <a:r>
              <a:rPr lang="ru-RU" dirty="0" smtClean="0"/>
              <a:t>Введение демонстрационного экзамена в структуру ГИА.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ресурсы для разработки учебных планов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504385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0677" y="2926080"/>
            <a:ext cx="3859823" cy="33791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База нормативных документов</a:t>
            </a:r>
          </a:p>
          <a:p>
            <a:r>
              <a:rPr lang="ru-RU" dirty="0" smtClean="0"/>
              <a:t>https</a:t>
            </a:r>
            <a:r>
              <a:rPr lang="ru-RU" dirty="0"/>
              <a:t>://cloud.mail.ru/public/fHYH/gnN8kCygv</a:t>
            </a:r>
          </a:p>
          <a:p>
            <a:r>
              <a:rPr lang="ru-RU" dirty="0"/>
              <a:t>Портал правовой информации</a:t>
            </a:r>
          </a:p>
          <a:p>
            <a:r>
              <a:rPr lang="ru-RU" dirty="0"/>
              <a:t>http://publication.pravo.gov.ru/Search </a:t>
            </a:r>
          </a:p>
          <a:p>
            <a:r>
              <a:rPr lang="ru-RU" dirty="0"/>
              <a:t>Сайт УРПО crop-mpu.com </a:t>
            </a:r>
          </a:p>
          <a:p>
            <a:endParaRPr lang="ru-RU" dirty="0"/>
          </a:p>
          <a:p>
            <a:r>
              <a:rPr lang="ru-RU" dirty="0"/>
              <a:t>РЕЕСТР ПООП СПО</a:t>
            </a:r>
          </a:p>
          <a:p>
            <a:r>
              <a:rPr lang="ru-RU" dirty="0" smtClean="0"/>
              <a:t>Реестр   </a:t>
            </a:r>
            <a:r>
              <a:rPr lang="ru-RU" dirty="0"/>
              <a:t>ПООП СПО находится в режиме опытной эксплуатации . Сайт Реестра размещается по адресу https://s-pr.site/dashboard(тест), затем перейдёт на сайтhttps://reestrspo.firpo.ru/singleNews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1711" y="266317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/>
              <a:t>Неизменные положения ФГОС СПО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2823" y="1987062"/>
            <a:ext cx="6265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Наличие вариативной части</a:t>
            </a:r>
          </a:p>
          <a:p>
            <a:r>
              <a:rPr lang="ru-RU" sz="2400" dirty="0"/>
              <a:t>Включение  самостоятельной работы в 36 часов недельной нагрузки</a:t>
            </a:r>
          </a:p>
          <a:p>
            <a:r>
              <a:rPr lang="ru-RU" sz="2400" dirty="0"/>
              <a:t>Наличие самостоятельной работы по циклам</a:t>
            </a:r>
          </a:p>
          <a:p>
            <a:r>
              <a:rPr lang="ru-RU" sz="2400" dirty="0"/>
              <a:t>Разнесение промежуточной аттестации по циклам программы.</a:t>
            </a:r>
          </a:p>
          <a:p>
            <a:r>
              <a:rPr lang="ru-RU" sz="2400" dirty="0"/>
              <a:t>Требования по обучению лиц с ОВЗ и инвалидов</a:t>
            </a:r>
          </a:p>
          <a:p>
            <a:r>
              <a:rPr lang="ru-RU" sz="2400" dirty="0"/>
              <a:t>Содержание общих компетенций.</a:t>
            </a:r>
          </a:p>
          <a:p>
            <a:r>
              <a:rPr lang="ru-RU" sz="2400" dirty="0"/>
              <a:t>ГИА с демонстрационным экзаменом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8473" y="2149802"/>
            <a:ext cx="3812363" cy="3650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929" y="6297120"/>
            <a:ext cx="2154107" cy="5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Практикум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0" y="731520"/>
            <a:ext cx="6981092" cy="5257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Выбрать программу для которой планируется разработка учебного плана, определить базу приема</a:t>
            </a:r>
          </a:p>
          <a:p>
            <a:r>
              <a:rPr lang="ru-RU" dirty="0" smtClean="0"/>
              <a:t>2. Подобрать необходимые нормативные документы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Выслать на адрес 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olgastan-66@mail.ru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наименование профессии (специальности) и реквизиты ФГОС по которому ведется обучение.</a:t>
            </a:r>
          </a:p>
          <a:p>
            <a:r>
              <a:rPr lang="ru-RU" dirty="0" smtClean="0"/>
              <a:t>3. Ознакомиться с актуальной версией ФГОС и выбрать необходимые параметры</a:t>
            </a:r>
          </a:p>
          <a:p>
            <a:r>
              <a:rPr lang="ru-RU" dirty="0" smtClean="0"/>
              <a:t>4. Ознакомиться с ПООП (проектом)</a:t>
            </a:r>
          </a:p>
          <a:p>
            <a:r>
              <a:rPr lang="ru-RU" dirty="0"/>
              <a:t>5</a:t>
            </a:r>
            <a:r>
              <a:rPr lang="ru-RU" dirty="0" smtClean="0"/>
              <a:t>. Проанализировать запросы работодателей, требования к ГИА, требования региональных органов исполнительной власти и определить цели использования вариативной части</a:t>
            </a:r>
          </a:p>
          <a:p>
            <a:r>
              <a:rPr lang="ru-RU" dirty="0" smtClean="0"/>
              <a:t>6. Определить структурные элементы на которые распределяется вариативная часть</a:t>
            </a:r>
          </a:p>
          <a:p>
            <a:r>
              <a:rPr lang="ru-RU" dirty="0" smtClean="0"/>
              <a:t>7. Проверить актуальность макета УП для данного ФГОС</a:t>
            </a:r>
          </a:p>
          <a:p>
            <a:r>
              <a:rPr lang="ru-RU" dirty="0" smtClean="0"/>
              <a:t>9. Определить номенклатуру учебных дисциплин, курсов, модулей в рамках определенных ФГОС циклов в соответствии со ФГОС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Определить номенклатуру реализуемых в вашей образовательной организации  программ, по которым прекращен прием с 1 января 2021</a:t>
            </a:r>
          </a:p>
          <a:p>
            <a:r>
              <a:rPr lang="ru-RU" dirty="0" smtClean="0"/>
              <a:t>Проверить все ли ФГОС , размещенные  на сайте вашей образовательной организации актуальны (все ли изменения учтены)</a:t>
            </a:r>
          </a:p>
          <a:p>
            <a:r>
              <a:rPr lang="ru-RU" dirty="0" smtClean="0"/>
              <a:t>Изменена ли структура учебного плана в связи с ФЗ 403</a:t>
            </a:r>
          </a:p>
        </p:txBody>
      </p:sp>
    </p:spTree>
    <p:extLst>
      <p:ext uri="{BB962C8B-B14F-4D97-AF65-F5344CB8AC3E}">
        <p14:creationId xmlns:p14="http://schemas.microsoft.com/office/powerpoint/2010/main" val="262989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33" y="6521302"/>
            <a:ext cx="9601200" cy="322234"/>
          </a:xfrm>
        </p:spPr>
        <p:txBody>
          <a:bodyPr rtlCol="0">
            <a:normAutofit/>
          </a:bodyPr>
          <a:lstStyle/>
          <a:p>
            <a:r>
              <a:rPr lang="ru-RU" sz="1600" i="1" dirty="0" smtClean="0"/>
              <a:t>*Данные исследовательского центра </a:t>
            </a:r>
            <a:r>
              <a:rPr lang="ru-RU" sz="1600" i="1" dirty="0"/>
              <a:t>портала </a:t>
            </a:r>
            <a:r>
              <a:rPr lang="en-US" sz="1600" i="1" dirty="0" smtClean="0"/>
              <a:t>Superjob.ru</a:t>
            </a:r>
            <a:endParaRPr lang="ru-RU" sz="16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5271" y="1813488"/>
          <a:ext cx="10730208" cy="4190538"/>
        </p:xfrm>
        <a:graphic>
          <a:graphicData uri="http://schemas.openxmlformats.org/drawingml/2006/table">
            <a:tbl>
              <a:tblPr/>
              <a:tblGrid>
                <a:gridCol w="1324947">
                  <a:extLst>
                    <a:ext uri="{9D8B030D-6E8A-4147-A177-3AD203B41FA5}">
                      <a16:colId xmlns:a16="http://schemas.microsoft.com/office/drawing/2014/main" val="1346380877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3488883448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226877677"/>
                    </a:ext>
                  </a:extLst>
                </a:gridCol>
                <a:gridCol w="821096">
                  <a:extLst>
                    <a:ext uri="{9D8B030D-6E8A-4147-A177-3AD203B41FA5}">
                      <a16:colId xmlns:a16="http://schemas.microsoft.com/office/drawing/2014/main" val="845216916"/>
                    </a:ext>
                  </a:extLst>
                </a:gridCol>
                <a:gridCol w="889516">
                  <a:extLst>
                    <a:ext uri="{9D8B030D-6E8A-4147-A177-3AD203B41FA5}">
                      <a16:colId xmlns:a16="http://schemas.microsoft.com/office/drawing/2014/main" val="4229528932"/>
                    </a:ext>
                  </a:extLst>
                </a:gridCol>
                <a:gridCol w="870860">
                  <a:extLst>
                    <a:ext uri="{9D8B030D-6E8A-4147-A177-3AD203B41FA5}">
                      <a16:colId xmlns:a16="http://schemas.microsoft.com/office/drawing/2014/main" val="1499172397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2093003285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1218373001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958567800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3330660080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551375483"/>
                    </a:ext>
                  </a:extLst>
                </a:gridCol>
                <a:gridCol w="880188">
                  <a:extLst>
                    <a:ext uri="{9D8B030D-6E8A-4147-A177-3AD203B41FA5}">
                      <a16:colId xmlns:a16="http://schemas.microsoft.com/office/drawing/2014/main" val="1328536201"/>
                    </a:ext>
                  </a:extLst>
                </a:gridCol>
              </a:tblGrid>
              <a:tr h="373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>
                          <a:effectLst/>
                        </a:rPr>
                        <a:t>Варианты ответов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2010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2011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2012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2013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2014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2015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2016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2017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2019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2020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2021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72399"/>
                  </a:ext>
                </a:extLst>
              </a:tr>
              <a:tr h="8980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>
                          <a:effectLst/>
                        </a:rPr>
                        <a:t>Среднем профессиональном учебном заведении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19%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22%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21%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23%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27%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22%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t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22477"/>
                  </a:ext>
                </a:extLst>
              </a:tr>
              <a:tr h="548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>
                          <a:effectLst/>
                        </a:rPr>
                        <a:t>Высшем учебном заведении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80%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65%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58%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56%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55%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55%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48%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50%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47%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48%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t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89775"/>
                  </a:ext>
                </a:extLst>
              </a:tr>
              <a:tr h="723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>
                          <a:effectLst/>
                        </a:rPr>
                        <a:t>Учиться не пойдёт, пойдёт работать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t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86191"/>
                  </a:ext>
                </a:extLst>
              </a:tr>
              <a:tr h="1072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>
                          <a:effectLst/>
                        </a:rPr>
                        <a:t>Мой ребёнок ещё не определился — пока не решили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12%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21%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17%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19%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</a:rPr>
                        <a:t>20%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t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428"/>
                  </a:ext>
                </a:extLst>
              </a:tr>
              <a:tr h="574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>
                          <a:effectLst/>
                        </a:rPr>
                        <a:t>Не знаю/затрудняюсь ответить</a:t>
                      </a:r>
                    </a:p>
                  </a:txBody>
                  <a:tcPr marL="11101" marR="11101" marT="11101" marB="11101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4%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5%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>
                          <a:effectLst/>
                        </a:rPr>
                        <a:t>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7%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6%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dirty="0">
                          <a:effectLst/>
                        </a:rPr>
                        <a:t>9%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fontAlgn="t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11101" marR="11101" marT="11101" marB="11101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54991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933284" y="3626644"/>
            <a:ext cx="68548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0673716" y="2606692"/>
            <a:ext cx="6221" cy="1923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9708" y="229311"/>
            <a:ext cx="107302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Вопрос: </a:t>
            </a:r>
            <a:endParaRPr lang="ru-RU" sz="2800" u="sng" dirty="0" smtClean="0">
              <a:solidFill>
                <a:schemeClr val="bg2">
                  <a:lumMod val="50000"/>
                </a:schemeClr>
              </a:solidFill>
              <a:latin typeface="Roboto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После окончания школы ваш ребёнок продолжит обучение в…»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737" y="211192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16933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Актуализированные ФГОС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82" y="1589105"/>
            <a:ext cx="10955044" cy="462526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05.02.01. Картография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18.11 2020 №650)</a:t>
            </a:r>
          </a:p>
          <a:p>
            <a:r>
              <a:rPr lang="ru-RU" dirty="0"/>
              <a:t>05.02.02. Гидрология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17.11.2020 №647)</a:t>
            </a:r>
          </a:p>
          <a:p>
            <a:r>
              <a:rPr lang="ru-RU" b="1" dirty="0"/>
              <a:t>18.01.01. Лаборант по физико-механическим испытаниям (Приказ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17.11.2020 №645)</a:t>
            </a:r>
            <a:endParaRPr lang="ru-RU" dirty="0"/>
          </a:p>
          <a:p>
            <a:r>
              <a:rPr lang="ru-RU" b="1" dirty="0"/>
              <a:t>18.02.07 Технология производства и </a:t>
            </a:r>
            <a:r>
              <a:rPr lang="ru-RU" b="1" dirty="0" err="1"/>
              <a:t>переработкипластических</a:t>
            </a:r>
            <a:r>
              <a:rPr lang="ru-RU" b="1" dirty="0"/>
              <a:t> масс и эластомеров (приказ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17.11.2020 №648)</a:t>
            </a:r>
            <a:endParaRPr lang="ru-RU" dirty="0"/>
          </a:p>
          <a:p>
            <a:r>
              <a:rPr lang="ru-RU" b="1" dirty="0"/>
              <a:t>18.02.09. Переработка нефти и газа (Приказ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17.11.2020 №646)</a:t>
            </a:r>
            <a:endParaRPr lang="ru-RU" dirty="0"/>
          </a:p>
          <a:p>
            <a:r>
              <a:rPr lang="ru-RU" dirty="0"/>
              <a:t>26.02.01 Эксплуатация внутренних водных путей (Приказ Министерства просвещения Российской Федерации от 23.11.2020 № 660 "Об утверждении федерального государственного образовательного стандарта среднего профессионального образования по специальности 26.02.01 Эксплуатация внутренних водных путей" (Зарегистрирован 03.02.2021 № 62349)</a:t>
            </a:r>
          </a:p>
          <a:p>
            <a:r>
              <a:rPr lang="ru-RU" dirty="0"/>
              <a:t>26.02.02 Судостроение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23 ноября 2020 г. №659)</a:t>
            </a:r>
          </a:p>
          <a:p>
            <a:r>
              <a:rPr lang="ru-RU" dirty="0"/>
              <a:t>26.02.03 Судовождение (Приказ Министерства просвещения Российской Федерации от 02.12.2020 № 691 "Об утверждении федерального государственного образовательного стандарта среднего профессионального образования по специальности 26.02.03 Судовождение"(Зарегистрирован 03.02.2021 № 62347))</a:t>
            </a:r>
          </a:p>
          <a:p>
            <a:r>
              <a:rPr lang="ru-RU" dirty="0"/>
              <a:t>26.02.04. Монтаж и техническое обслуживание судовых машин и механизмов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 декабря 2020 года №690) </a:t>
            </a:r>
          </a:p>
          <a:p>
            <a:r>
              <a:rPr lang="ru-RU" dirty="0"/>
              <a:t>26.02.05 Эксплуатация судовых энергетических установок (Приказ Министерства просвещения Российской Федерации от 26.11.2020 № 674 "Об утверждении федерального государственного образовательного стандарта среднего профессионального образования по специальности 26.02.05 Эксплуатация судовых энергетических установок"(Зарегистрирован 03.02.2021 № 62346))</a:t>
            </a:r>
          </a:p>
          <a:p>
            <a:r>
              <a:rPr lang="ru-RU" dirty="0"/>
              <a:t>26.02.06 Эксплуатация судового электрооборудования и средств автоматики</a:t>
            </a:r>
            <a:r>
              <a:rPr lang="ru-RU" b="1" dirty="0"/>
              <a:t> (П</a:t>
            </a:r>
            <a:r>
              <a:rPr lang="ru-RU" dirty="0"/>
              <a:t>риказ Министерства просвещения Российской Федерации от 26.11.2020 № 675 "Об утверждении федерального государственного образовательного стандарта среднего профессионального образования по специальности 26.02.06 Эксплуатация судового электрооборудования и средств автоматики" (Зарегистрирован 03.02.2021 № 62348)</a:t>
            </a:r>
          </a:p>
          <a:p>
            <a:r>
              <a:rPr lang="ru-RU" dirty="0"/>
              <a:t>26.01.05 Электромонтажник судовой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02 декабря 2020 №692)</a:t>
            </a:r>
          </a:p>
          <a:p>
            <a:r>
              <a:rPr lang="ru-RU" dirty="0"/>
              <a:t>36.02.01.Ветеринария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23.11.2020 №657)</a:t>
            </a:r>
          </a:p>
          <a:p>
            <a:r>
              <a:rPr lang="ru-RU" b="1" dirty="0"/>
              <a:t>54.02.01 Дизайн (по отраслям) (Приказ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от 23.11.2020 №658)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929" y="6297120"/>
            <a:ext cx="2154107" cy="5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755" y="172304"/>
            <a:ext cx="10058400" cy="1037371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Распространенные ошибки в УП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154" y="1824176"/>
            <a:ext cx="5457526" cy="424251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Противоречие параметров УП и требований ФГОС </a:t>
            </a:r>
          </a:p>
          <a:p>
            <a:r>
              <a:rPr lang="ru-RU" dirty="0" smtClean="0"/>
              <a:t>Не соответствует по номенклатуре дисциплин;</a:t>
            </a:r>
          </a:p>
          <a:p>
            <a:r>
              <a:rPr lang="ru-RU" dirty="0" smtClean="0"/>
              <a:t>Не соответствует по объемным параметрам, требованиям ФГОС (объем программы и ее элементов, объем вариативной части);</a:t>
            </a:r>
          </a:p>
          <a:p>
            <a:r>
              <a:rPr lang="ru-RU" dirty="0" smtClean="0"/>
              <a:t>Не соответствует соотношению аудиторной и самостоятельной работы требованиям ФГОС</a:t>
            </a:r>
          </a:p>
          <a:p>
            <a:r>
              <a:rPr lang="ru-RU" dirty="0" smtClean="0"/>
              <a:t>Отсутствие отдельных элементов задаваемых ФГОС</a:t>
            </a:r>
          </a:p>
          <a:p>
            <a:r>
              <a:rPr lang="ru-RU" dirty="0" smtClean="0"/>
              <a:t>Использование макета УП, противоречащего ФГОС СПО</a:t>
            </a:r>
          </a:p>
          <a:p>
            <a:r>
              <a:rPr lang="ru-RU" b="1" dirty="0" smtClean="0"/>
              <a:t>Не соответствие УП требованиям ПООП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793633"/>
            <a:ext cx="5278187" cy="42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2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F2163-689B-4E18-BBAB-D1599CE3FCC6}"/>
              </a:ext>
            </a:extLst>
          </p:cNvPr>
          <p:cNvSpPr/>
          <p:nvPr/>
        </p:nvSpPr>
        <p:spPr>
          <a:xfrm>
            <a:off x="626790" y="406751"/>
            <a:ext cx="10689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kern="0" spc="5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Профессионалитет</a:t>
            </a:r>
            <a:r>
              <a:rPr lang="ru-RU" sz="3200" b="1" kern="0" spc="5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- ресурсно-отраслевая </a:t>
            </a:r>
            <a:r>
              <a:rPr lang="ru-RU" sz="3200" b="1" kern="0" spc="50" dirty="0">
                <a:solidFill>
                  <a:srgbClr val="1F497D"/>
                </a:solidFill>
                <a:latin typeface="Cambria" panose="02040503050406030204" pitchFamily="18" charset="0"/>
              </a:rPr>
              <a:t>модель </a:t>
            </a:r>
          </a:p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Модель образовательной организации, реализующей программы ориентированные на подготовку кадров для бизнеса  с привлечением ресурсов предприятия на основе требований работодателей</a:t>
            </a:r>
            <a:endParaRPr lang="ru-RU" sz="4000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3B35EAF-DA2A-415B-800F-79AD187CD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3610"/>
              </p:ext>
            </p:extLst>
          </p:nvPr>
        </p:nvGraphicFramePr>
        <p:xfrm>
          <a:off x="1348313" y="2223511"/>
          <a:ext cx="4623363" cy="399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21E2F-25F0-4F60-94F5-851FC7EF3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203" y="3895532"/>
            <a:ext cx="1066909" cy="758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62D197-BFF7-4C0D-8F71-A1711FF55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695" y="2537892"/>
            <a:ext cx="1047914" cy="745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315670-5D4C-4F9D-9675-7FC802DAB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695" y="5286687"/>
            <a:ext cx="1047915" cy="745012"/>
          </a:xfrm>
          <a:prstGeom prst="rect">
            <a:avLst/>
          </a:prstGeom>
        </p:spPr>
      </p:pic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0E694D1-CABF-4BA7-B7EB-94788E99AC03}"/>
              </a:ext>
            </a:extLst>
          </p:cNvPr>
          <p:cNvSpPr/>
          <p:nvPr/>
        </p:nvSpPr>
        <p:spPr>
          <a:xfrm rot="7081122">
            <a:off x="6518208" y="2550986"/>
            <a:ext cx="361933" cy="852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C3B5FE1-A260-4BD3-910D-38B890883954}"/>
              </a:ext>
            </a:extLst>
          </p:cNvPr>
          <p:cNvSpPr/>
          <p:nvPr/>
        </p:nvSpPr>
        <p:spPr>
          <a:xfrm rot="5400000">
            <a:off x="6509768" y="3682950"/>
            <a:ext cx="414430" cy="11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38F7A7C-2311-49B1-B69D-D919D039E664}"/>
              </a:ext>
            </a:extLst>
          </p:cNvPr>
          <p:cNvSpPr/>
          <p:nvPr/>
        </p:nvSpPr>
        <p:spPr>
          <a:xfrm rot="2998870">
            <a:off x="6666627" y="5243317"/>
            <a:ext cx="361933" cy="852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5B20BA-4B3B-4C47-8765-E735724EBD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3" y="1828799"/>
            <a:ext cx="3384640" cy="39528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1DF2A2-B8A2-4A8D-84E6-E75E28DFB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11" y="4742129"/>
            <a:ext cx="2431730" cy="12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БЛАГАДАРЮ ЗА ВНИМАНИЕ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Станулевич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Ольга Евгеньевна зам. начальника управления развития профессионального образования ФГАОУ ВО  РУТ (МИИТ)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olgastan-66@mail.ru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УРПО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8-999-887-05-05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м.т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8-916-411-43-06. Сайт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https://www.crpo-mpu.com/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775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52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3451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Учебный план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37" y="211192"/>
            <a:ext cx="1341883" cy="399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300" y="2198077"/>
            <a:ext cx="106386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П. 22, Статья 2, </a:t>
            </a:r>
            <a:r>
              <a:rPr lang="ru-RU" b="1" dirty="0"/>
              <a:t> </a:t>
            </a:r>
            <a:r>
              <a:rPr lang="ru-RU" b="1" dirty="0" smtClean="0"/>
              <a:t>273-ФЗ «Об образовании в РФ»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Учебный </a:t>
            </a:r>
            <a:r>
              <a:rPr lang="ru-RU" sz="2000" b="1" dirty="0"/>
              <a:t>план </a:t>
            </a:r>
            <a:r>
              <a:rPr lang="ru-RU" sz="2000" dirty="0"/>
              <a:t>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обучающихся;</a:t>
            </a:r>
          </a:p>
        </p:txBody>
      </p:sp>
    </p:spTree>
    <p:extLst>
      <p:ext uri="{BB962C8B-B14F-4D97-AF65-F5344CB8AC3E}">
        <p14:creationId xmlns:p14="http://schemas.microsoft.com/office/powerpoint/2010/main" val="17255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8448548"/>
              </p:ext>
            </p:extLst>
          </p:nvPr>
        </p:nvGraphicFramePr>
        <p:xfrm>
          <a:off x="457200" y="-158262"/>
          <a:ext cx="11377245" cy="701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198681"/>
            <a:ext cx="11155680" cy="110258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Изменчивость нормативно-правового поля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24" y="1740877"/>
            <a:ext cx="11816862" cy="41282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Меняется номенклатура </a:t>
            </a:r>
            <a:r>
              <a:rPr lang="ru-RU" dirty="0" smtClean="0"/>
              <a:t>реализуемых программ </a:t>
            </a:r>
            <a:r>
              <a:rPr lang="ru-RU" dirty="0" smtClean="0"/>
              <a:t>СПО: отменяются мало востребованные и вводятся новые позиции Перечней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Отменяется действие ряда ФГОС СПО, проходит актуализация ФГОС в новых макетах.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Изменяется макет ФГОС, в том числе  в части, регламентирующей структуру </a:t>
            </a:r>
            <a:r>
              <a:rPr lang="ru-RU" dirty="0"/>
              <a:t>образовательных </a:t>
            </a:r>
            <a:r>
              <a:rPr lang="ru-RU" dirty="0" smtClean="0"/>
              <a:t>программ.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Одновременное действие  стандартов разного поколения по одним и тем же профессиям (специальностям)</a:t>
            </a:r>
          </a:p>
          <a:p>
            <a:pPr marL="0" indent="0">
              <a:buNone/>
            </a:pPr>
            <a:r>
              <a:rPr lang="ru-RU" dirty="0" smtClean="0"/>
              <a:t>Выделение КЦП на реализацию профессий (специальностей) по которым ФГОС прекратил действие.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37" y="173767"/>
            <a:ext cx="1341883" cy="39903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42338" y="3325804"/>
            <a:ext cx="1828800" cy="9583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2224" y="3325804"/>
            <a:ext cx="11702562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 rot="983925">
            <a:off x="7771202" y="5103471"/>
            <a:ext cx="1720757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547766">
            <a:off x="2762131" y="5156797"/>
            <a:ext cx="1509497" cy="558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56486002"/>
              </p:ext>
            </p:extLst>
          </p:nvPr>
        </p:nvGraphicFramePr>
        <p:xfrm>
          <a:off x="2046033" y="1343608"/>
          <a:ext cx="8005665" cy="448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9720" y="142852"/>
            <a:ext cx="8572560" cy="770048"/>
          </a:xfr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Направления актуализации перечней профессий и специальностей СПО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88009" y="1137849"/>
            <a:ext cx="1000132" cy="535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Требования рынка образовательных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150" y="1066411"/>
            <a:ext cx="1071570" cy="5429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Требования рынка труда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6032" y="5563204"/>
            <a:ext cx="8005665" cy="1191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Приказ Министерства образования и науки РФ от 12 сентября 2013 г. N 1059 "Об утверждении Порядка формирования перечней профессий, специальностей и направлений подготовки" (с изменениями и дополнениями).</a:t>
            </a:r>
          </a:p>
        </p:txBody>
      </p:sp>
      <p:sp>
        <p:nvSpPr>
          <p:cNvPr id="9" name="Полилиния 1837" descr="Маркер со знаком плюс. ">
            <a:extLst>
              <a:ext uri="{FF2B5EF4-FFF2-40B4-BE49-F238E27FC236}">
                <a16:creationId xmlns:a16="http://schemas.microsoft.com/office/drawing/2014/main" id="{FFEC666F-8CEB-456C-A2BE-0ED23EE4FADC}"/>
              </a:ext>
            </a:extLst>
          </p:cNvPr>
          <p:cNvSpPr>
            <a:spLocks noEditPoints="1"/>
          </p:cNvSpPr>
          <p:nvPr/>
        </p:nvSpPr>
        <p:spPr bwMode="auto">
          <a:xfrm>
            <a:off x="3688437" y="2353959"/>
            <a:ext cx="274638" cy="276225"/>
          </a:xfrm>
          <a:custGeom>
            <a:avLst/>
            <a:gdLst>
              <a:gd name="T0" fmla="*/ 526 w 695"/>
              <a:gd name="T1" fmla="*/ 362 h 695"/>
              <a:gd name="T2" fmla="*/ 359 w 695"/>
              <a:gd name="T3" fmla="*/ 362 h 695"/>
              <a:gd name="T4" fmla="*/ 359 w 695"/>
              <a:gd name="T5" fmla="*/ 531 h 695"/>
              <a:gd name="T6" fmla="*/ 359 w 695"/>
              <a:gd name="T7" fmla="*/ 537 h 695"/>
              <a:gd name="T8" fmla="*/ 356 w 695"/>
              <a:gd name="T9" fmla="*/ 540 h 695"/>
              <a:gd name="T10" fmla="*/ 353 w 695"/>
              <a:gd name="T11" fmla="*/ 542 h 695"/>
              <a:gd name="T12" fmla="*/ 348 w 695"/>
              <a:gd name="T13" fmla="*/ 543 h 695"/>
              <a:gd name="T14" fmla="*/ 343 w 695"/>
              <a:gd name="T15" fmla="*/ 542 h 695"/>
              <a:gd name="T16" fmla="*/ 339 w 695"/>
              <a:gd name="T17" fmla="*/ 540 h 695"/>
              <a:gd name="T18" fmla="*/ 337 w 695"/>
              <a:gd name="T19" fmla="*/ 537 h 695"/>
              <a:gd name="T20" fmla="*/ 336 w 695"/>
              <a:gd name="T21" fmla="*/ 531 h 695"/>
              <a:gd name="T22" fmla="*/ 336 w 695"/>
              <a:gd name="T23" fmla="*/ 362 h 695"/>
              <a:gd name="T24" fmla="*/ 164 w 695"/>
              <a:gd name="T25" fmla="*/ 362 h 695"/>
              <a:gd name="T26" fmla="*/ 158 w 695"/>
              <a:gd name="T27" fmla="*/ 361 h 695"/>
              <a:gd name="T28" fmla="*/ 155 w 695"/>
              <a:gd name="T29" fmla="*/ 359 h 695"/>
              <a:gd name="T30" fmla="*/ 153 w 695"/>
              <a:gd name="T31" fmla="*/ 356 h 695"/>
              <a:gd name="T32" fmla="*/ 152 w 695"/>
              <a:gd name="T33" fmla="*/ 350 h 695"/>
              <a:gd name="T34" fmla="*/ 153 w 695"/>
              <a:gd name="T35" fmla="*/ 346 h 695"/>
              <a:gd name="T36" fmla="*/ 155 w 695"/>
              <a:gd name="T37" fmla="*/ 342 h 695"/>
              <a:gd name="T38" fmla="*/ 158 w 695"/>
              <a:gd name="T39" fmla="*/ 339 h 695"/>
              <a:gd name="T40" fmla="*/ 164 w 695"/>
              <a:gd name="T41" fmla="*/ 339 h 695"/>
              <a:gd name="T42" fmla="*/ 336 w 695"/>
              <a:gd name="T43" fmla="*/ 339 h 695"/>
              <a:gd name="T44" fmla="*/ 336 w 695"/>
              <a:gd name="T45" fmla="*/ 170 h 695"/>
              <a:gd name="T46" fmla="*/ 337 w 695"/>
              <a:gd name="T47" fmla="*/ 165 h 695"/>
              <a:gd name="T48" fmla="*/ 339 w 695"/>
              <a:gd name="T49" fmla="*/ 161 h 695"/>
              <a:gd name="T50" fmla="*/ 343 w 695"/>
              <a:gd name="T51" fmla="*/ 159 h 695"/>
              <a:gd name="T52" fmla="*/ 348 w 695"/>
              <a:gd name="T53" fmla="*/ 158 h 695"/>
              <a:gd name="T54" fmla="*/ 353 w 695"/>
              <a:gd name="T55" fmla="*/ 159 h 695"/>
              <a:gd name="T56" fmla="*/ 356 w 695"/>
              <a:gd name="T57" fmla="*/ 161 h 695"/>
              <a:gd name="T58" fmla="*/ 359 w 695"/>
              <a:gd name="T59" fmla="*/ 165 h 695"/>
              <a:gd name="T60" fmla="*/ 359 w 695"/>
              <a:gd name="T61" fmla="*/ 170 h 695"/>
              <a:gd name="T62" fmla="*/ 359 w 695"/>
              <a:gd name="T63" fmla="*/ 339 h 695"/>
              <a:gd name="T64" fmla="*/ 526 w 695"/>
              <a:gd name="T65" fmla="*/ 339 h 695"/>
              <a:gd name="T66" fmla="*/ 530 w 695"/>
              <a:gd name="T67" fmla="*/ 339 h 695"/>
              <a:gd name="T68" fmla="*/ 535 w 695"/>
              <a:gd name="T69" fmla="*/ 342 h 695"/>
              <a:gd name="T70" fmla="*/ 537 w 695"/>
              <a:gd name="T71" fmla="*/ 346 h 695"/>
              <a:gd name="T72" fmla="*/ 538 w 695"/>
              <a:gd name="T73" fmla="*/ 350 h 695"/>
              <a:gd name="T74" fmla="*/ 537 w 695"/>
              <a:gd name="T75" fmla="*/ 356 h 695"/>
              <a:gd name="T76" fmla="*/ 535 w 695"/>
              <a:gd name="T77" fmla="*/ 359 h 695"/>
              <a:gd name="T78" fmla="*/ 530 w 695"/>
              <a:gd name="T79" fmla="*/ 361 h 695"/>
              <a:gd name="T80" fmla="*/ 526 w 695"/>
              <a:gd name="T81" fmla="*/ 362 h 695"/>
              <a:gd name="T82" fmla="*/ 683 w 695"/>
              <a:gd name="T83" fmla="*/ 0 h 695"/>
              <a:gd name="T84" fmla="*/ 12 w 695"/>
              <a:gd name="T85" fmla="*/ 0 h 695"/>
              <a:gd name="T86" fmla="*/ 8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8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2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2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526" y="362"/>
                </a:moveTo>
                <a:lnTo>
                  <a:pt x="359" y="362"/>
                </a:lnTo>
                <a:lnTo>
                  <a:pt x="359" y="531"/>
                </a:lnTo>
                <a:lnTo>
                  <a:pt x="359" y="537"/>
                </a:lnTo>
                <a:lnTo>
                  <a:pt x="356" y="540"/>
                </a:lnTo>
                <a:lnTo>
                  <a:pt x="353" y="542"/>
                </a:lnTo>
                <a:lnTo>
                  <a:pt x="348" y="543"/>
                </a:lnTo>
                <a:lnTo>
                  <a:pt x="343" y="542"/>
                </a:lnTo>
                <a:lnTo>
                  <a:pt x="339" y="540"/>
                </a:lnTo>
                <a:lnTo>
                  <a:pt x="337" y="537"/>
                </a:lnTo>
                <a:lnTo>
                  <a:pt x="336" y="531"/>
                </a:lnTo>
                <a:lnTo>
                  <a:pt x="336" y="362"/>
                </a:lnTo>
                <a:lnTo>
                  <a:pt x="164" y="362"/>
                </a:lnTo>
                <a:lnTo>
                  <a:pt x="158" y="361"/>
                </a:lnTo>
                <a:lnTo>
                  <a:pt x="155" y="359"/>
                </a:lnTo>
                <a:lnTo>
                  <a:pt x="153" y="356"/>
                </a:lnTo>
                <a:lnTo>
                  <a:pt x="152" y="350"/>
                </a:lnTo>
                <a:lnTo>
                  <a:pt x="153" y="346"/>
                </a:lnTo>
                <a:lnTo>
                  <a:pt x="155" y="342"/>
                </a:lnTo>
                <a:lnTo>
                  <a:pt x="158" y="339"/>
                </a:lnTo>
                <a:lnTo>
                  <a:pt x="164" y="339"/>
                </a:lnTo>
                <a:lnTo>
                  <a:pt x="336" y="339"/>
                </a:lnTo>
                <a:lnTo>
                  <a:pt x="336" y="170"/>
                </a:lnTo>
                <a:lnTo>
                  <a:pt x="337" y="165"/>
                </a:lnTo>
                <a:lnTo>
                  <a:pt x="339" y="161"/>
                </a:lnTo>
                <a:lnTo>
                  <a:pt x="343" y="159"/>
                </a:lnTo>
                <a:lnTo>
                  <a:pt x="348" y="158"/>
                </a:lnTo>
                <a:lnTo>
                  <a:pt x="353" y="159"/>
                </a:lnTo>
                <a:lnTo>
                  <a:pt x="356" y="161"/>
                </a:lnTo>
                <a:lnTo>
                  <a:pt x="359" y="165"/>
                </a:lnTo>
                <a:lnTo>
                  <a:pt x="359" y="170"/>
                </a:lnTo>
                <a:lnTo>
                  <a:pt x="359" y="339"/>
                </a:lnTo>
                <a:lnTo>
                  <a:pt x="526" y="339"/>
                </a:lnTo>
                <a:lnTo>
                  <a:pt x="530" y="339"/>
                </a:lnTo>
                <a:lnTo>
                  <a:pt x="535" y="342"/>
                </a:lnTo>
                <a:lnTo>
                  <a:pt x="537" y="346"/>
                </a:lnTo>
                <a:lnTo>
                  <a:pt x="538" y="350"/>
                </a:lnTo>
                <a:lnTo>
                  <a:pt x="537" y="356"/>
                </a:lnTo>
                <a:lnTo>
                  <a:pt x="535" y="359"/>
                </a:lnTo>
                <a:lnTo>
                  <a:pt x="530" y="361"/>
                </a:lnTo>
                <a:lnTo>
                  <a:pt x="526" y="362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8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2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2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Полилиния 1838" descr="Маркер со знаком минус. ">
            <a:extLst>
              <a:ext uri="{FF2B5EF4-FFF2-40B4-BE49-F238E27FC236}">
                <a16:creationId xmlns:a16="http://schemas.microsoft.com/office/drawing/2014/main" id="{B5F2BF4D-A7CC-4EBB-95EE-71610004A3D7}"/>
              </a:ext>
            </a:extLst>
          </p:cNvPr>
          <p:cNvSpPr>
            <a:spLocks noEditPoints="1"/>
          </p:cNvSpPr>
          <p:nvPr/>
        </p:nvSpPr>
        <p:spPr bwMode="auto">
          <a:xfrm>
            <a:off x="5640918" y="3132468"/>
            <a:ext cx="276225" cy="276225"/>
          </a:xfrm>
          <a:custGeom>
            <a:avLst/>
            <a:gdLst>
              <a:gd name="T0" fmla="*/ 526 w 695"/>
              <a:gd name="T1" fmla="*/ 362 h 695"/>
              <a:gd name="T2" fmla="*/ 162 w 695"/>
              <a:gd name="T3" fmla="*/ 362 h 695"/>
              <a:gd name="T4" fmla="*/ 158 w 695"/>
              <a:gd name="T5" fmla="*/ 361 h 695"/>
              <a:gd name="T6" fmla="*/ 155 w 695"/>
              <a:gd name="T7" fmla="*/ 359 h 695"/>
              <a:gd name="T8" fmla="*/ 151 w 695"/>
              <a:gd name="T9" fmla="*/ 356 h 695"/>
              <a:gd name="T10" fmla="*/ 151 w 695"/>
              <a:gd name="T11" fmla="*/ 350 h 695"/>
              <a:gd name="T12" fmla="*/ 151 w 695"/>
              <a:gd name="T13" fmla="*/ 346 h 695"/>
              <a:gd name="T14" fmla="*/ 155 w 695"/>
              <a:gd name="T15" fmla="*/ 342 h 695"/>
              <a:gd name="T16" fmla="*/ 158 w 695"/>
              <a:gd name="T17" fmla="*/ 339 h 695"/>
              <a:gd name="T18" fmla="*/ 162 w 695"/>
              <a:gd name="T19" fmla="*/ 339 h 695"/>
              <a:gd name="T20" fmla="*/ 526 w 695"/>
              <a:gd name="T21" fmla="*/ 339 h 695"/>
              <a:gd name="T22" fmla="*/ 530 w 695"/>
              <a:gd name="T23" fmla="*/ 339 h 695"/>
              <a:gd name="T24" fmla="*/ 533 w 695"/>
              <a:gd name="T25" fmla="*/ 342 h 695"/>
              <a:gd name="T26" fmla="*/ 537 w 695"/>
              <a:gd name="T27" fmla="*/ 346 h 695"/>
              <a:gd name="T28" fmla="*/ 537 w 695"/>
              <a:gd name="T29" fmla="*/ 350 h 695"/>
              <a:gd name="T30" fmla="*/ 537 w 695"/>
              <a:gd name="T31" fmla="*/ 356 h 695"/>
              <a:gd name="T32" fmla="*/ 533 w 695"/>
              <a:gd name="T33" fmla="*/ 359 h 695"/>
              <a:gd name="T34" fmla="*/ 530 w 695"/>
              <a:gd name="T35" fmla="*/ 361 h 695"/>
              <a:gd name="T36" fmla="*/ 526 w 695"/>
              <a:gd name="T37" fmla="*/ 362 h 695"/>
              <a:gd name="T38" fmla="*/ 682 w 695"/>
              <a:gd name="T39" fmla="*/ 0 h 695"/>
              <a:gd name="T40" fmla="*/ 12 w 695"/>
              <a:gd name="T41" fmla="*/ 0 h 695"/>
              <a:gd name="T42" fmla="*/ 7 w 695"/>
              <a:gd name="T43" fmla="*/ 1 h 695"/>
              <a:gd name="T44" fmla="*/ 3 w 695"/>
              <a:gd name="T45" fmla="*/ 3 h 695"/>
              <a:gd name="T46" fmla="*/ 1 w 695"/>
              <a:gd name="T47" fmla="*/ 7 h 695"/>
              <a:gd name="T48" fmla="*/ 0 w 695"/>
              <a:gd name="T49" fmla="*/ 11 h 695"/>
              <a:gd name="T50" fmla="*/ 0 w 695"/>
              <a:gd name="T51" fmla="*/ 683 h 695"/>
              <a:gd name="T52" fmla="*/ 1 w 695"/>
              <a:gd name="T53" fmla="*/ 687 h 695"/>
              <a:gd name="T54" fmla="*/ 3 w 695"/>
              <a:gd name="T55" fmla="*/ 691 h 695"/>
              <a:gd name="T56" fmla="*/ 7 w 695"/>
              <a:gd name="T57" fmla="*/ 694 h 695"/>
              <a:gd name="T58" fmla="*/ 12 w 695"/>
              <a:gd name="T59" fmla="*/ 695 h 695"/>
              <a:gd name="T60" fmla="*/ 682 w 695"/>
              <a:gd name="T61" fmla="*/ 695 h 695"/>
              <a:gd name="T62" fmla="*/ 687 w 695"/>
              <a:gd name="T63" fmla="*/ 694 h 695"/>
              <a:gd name="T64" fmla="*/ 691 w 695"/>
              <a:gd name="T65" fmla="*/ 691 h 695"/>
              <a:gd name="T66" fmla="*/ 694 w 695"/>
              <a:gd name="T67" fmla="*/ 687 h 695"/>
              <a:gd name="T68" fmla="*/ 695 w 695"/>
              <a:gd name="T69" fmla="*/ 683 h 695"/>
              <a:gd name="T70" fmla="*/ 695 w 695"/>
              <a:gd name="T71" fmla="*/ 11 h 695"/>
              <a:gd name="T72" fmla="*/ 694 w 695"/>
              <a:gd name="T73" fmla="*/ 7 h 695"/>
              <a:gd name="T74" fmla="*/ 691 w 695"/>
              <a:gd name="T75" fmla="*/ 3 h 695"/>
              <a:gd name="T76" fmla="*/ 687 w 695"/>
              <a:gd name="T77" fmla="*/ 1 h 695"/>
              <a:gd name="T78" fmla="*/ 682 w 695"/>
              <a:gd name="T79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5" h="695">
                <a:moveTo>
                  <a:pt x="526" y="362"/>
                </a:moveTo>
                <a:lnTo>
                  <a:pt x="162" y="362"/>
                </a:lnTo>
                <a:lnTo>
                  <a:pt x="158" y="361"/>
                </a:lnTo>
                <a:lnTo>
                  <a:pt x="155" y="359"/>
                </a:lnTo>
                <a:lnTo>
                  <a:pt x="151" y="356"/>
                </a:lnTo>
                <a:lnTo>
                  <a:pt x="151" y="350"/>
                </a:lnTo>
                <a:lnTo>
                  <a:pt x="151" y="346"/>
                </a:lnTo>
                <a:lnTo>
                  <a:pt x="155" y="342"/>
                </a:lnTo>
                <a:lnTo>
                  <a:pt x="158" y="339"/>
                </a:lnTo>
                <a:lnTo>
                  <a:pt x="162" y="339"/>
                </a:lnTo>
                <a:lnTo>
                  <a:pt x="526" y="339"/>
                </a:lnTo>
                <a:lnTo>
                  <a:pt x="530" y="339"/>
                </a:lnTo>
                <a:lnTo>
                  <a:pt x="533" y="342"/>
                </a:lnTo>
                <a:lnTo>
                  <a:pt x="537" y="346"/>
                </a:lnTo>
                <a:lnTo>
                  <a:pt x="537" y="350"/>
                </a:lnTo>
                <a:lnTo>
                  <a:pt x="537" y="356"/>
                </a:lnTo>
                <a:lnTo>
                  <a:pt x="533" y="359"/>
                </a:lnTo>
                <a:lnTo>
                  <a:pt x="530" y="361"/>
                </a:lnTo>
                <a:lnTo>
                  <a:pt x="526" y="362"/>
                </a:lnTo>
                <a:close/>
                <a:moveTo>
                  <a:pt x="682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3" y="691"/>
                </a:lnTo>
                <a:lnTo>
                  <a:pt x="7" y="694"/>
                </a:lnTo>
                <a:lnTo>
                  <a:pt x="12" y="695"/>
                </a:lnTo>
                <a:lnTo>
                  <a:pt x="682" y="695"/>
                </a:lnTo>
                <a:lnTo>
                  <a:pt x="687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7" y="1"/>
                </a:lnTo>
                <a:lnTo>
                  <a:pt x="682" y="0"/>
                </a:lnTo>
                <a:close/>
              </a:path>
            </a:pathLst>
          </a:custGeom>
          <a:solidFill>
            <a:srgbClr val="62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Полилиния 1838" descr="Маркер со знаком минус. ">
            <a:extLst>
              <a:ext uri="{FF2B5EF4-FFF2-40B4-BE49-F238E27FC236}">
                <a16:creationId xmlns:a16="http://schemas.microsoft.com/office/drawing/2014/main" id="{B5F2BF4D-A7CC-4EBB-95EE-71610004A3D7}"/>
              </a:ext>
            </a:extLst>
          </p:cNvPr>
          <p:cNvSpPr>
            <a:spLocks noEditPoints="1"/>
          </p:cNvSpPr>
          <p:nvPr/>
        </p:nvSpPr>
        <p:spPr bwMode="auto">
          <a:xfrm>
            <a:off x="7587415" y="2421923"/>
            <a:ext cx="276225" cy="276225"/>
          </a:xfrm>
          <a:custGeom>
            <a:avLst/>
            <a:gdLst>
              <a:gd name="T0" fmla="*/ 526 w 695"/>
              <a:gd name="T1" fmla="*/ 362 h 695"/>
              <a:gd name="T2" fmla="*/ 162 w 695"/>
              <a:gd name="T3" fmla="*/ 362 h 695"/>
              <a:gd name="T4" fmla="*/ 158 w 695"/>
              <a:gd name="T5" fmla="*/ 361 h 695"/>
              <a:gd name="T6" fmla="*/ 155 w 695"/>
              <a:gd name="T7" fmla="*/ 359 h 695"/>
              <a:gd name="T8" fmla="*/ 151 w 695"/>
              <a:gd name="T9" fmla="*/ 356 h 695"/>
              <a:gd name="T10" fmla="*/ 151 w 695"/>
              <a:gd name="T11" fmla="*/ 350 h 695"/>
              <a:gd name="T12" fmla="*/ 151 w 695"/>
              <a:gd name="T13" fmla="*/ 346 h 695"/>
              <a:gd name="T14" fmla="*/ 155 w 695"/>
              <a:gd name="T15" fmla="*/ 342 h 695"/>
              <a:gd name="T16" fmla="*/ 158 w 695"/>
              <a:gd name="T17" fmla="*/ 339 h 695"/>
              <a:gd name="T18" fmla="*/ 162 w 695"/>
              <a:gd name="T19" fmla="*/ 339 h 695"/>
              <a:gd name="T20" fmla="*/ 526 w 695"/>
              <a:gd name="T21" fmla="*/ 339 h 695"/>
              <a:gd name="T22" fmla="*/ 530 w 695"/>
              <a:gd name="T23" fmla="*/ 339 h 695"/>
              <a:gd name="T24" fmla="*/ 533 w 695"/>
              <a:gd name="T25" fmla="*/ 342 h 695"/>
              <a:gd name="T26" fmla="*/ 537 w 695"/>
              <a:gd name="T27" fmla="*/ 346 h 695"/>
              <a:gd name="T28" fmla="*/ 537 w 695"/>
              <a:gd name="T29" fmla="*/ 350 h 695"/>
              <a:gd name="T30" fmla="*/ 537 w 695"/>
              <a:gd name="T31" fmla="*/ 356 h 695"/>
              <a:gd name="T32" fmla="*/ 533 w 695"/>
              <a:gd name="T33" fmla="*/ 359 h 695"/>
              <a:gd name="T34" fmla="*/ 530 w 695"/>
              <a:gd name="T35" fmla="*/ 361 h 695"/>
              <a:gd name="T36" fmla="*/ 526 w 695"/>
              <a:gd name="T37" fmla="*/ 362 h 695"/>
              <a:gd name="T38" fmla="*/ 682 w 695"/>
              <a:gd name="T39" fmla="*/ 0 h 695"/>
              <a:gd name="T40" fmla="*/ 12 w 695"/>
              <a:gd name="T41" fmla="*/ 0 h 695"/>
              <a:gd name="T42" fmla="*/ 7 w 695"/>
              <a:gd name="T43" fmla="*/ 1 h 695"/>
              <a:gd name="T44" fmla="*/ 3 w 695"/>
              <a:gd name="T45" fmla="*/ 3 h 695"/>
              <a:gd name="T46" fmla="*/ 1 w 695"/>
              <a:gd name="T47" fmla="*/ 7 h 695"/>
              <a:gd name="T48" fmla="*/ 0 w 695"/>
              <a:gd name="T49" fmla="*/ 11 h 695"/>
              <a:gd name="T50" fmla="*/ 0 w 695"/>
              <a:gd name="T51" fmla="*/ 683 h 695"/>
              <a:gd name="T52" fmla="*/ 1 w 695"/>
              <a:gd name="T53" fmla="*/ 687 h 695"/>
              <a:gd name="T54" fmla="*/ 3 w 695"/>
              <a:gd name="T55" fmla="*/ 691 h 695"/>
              <a:gd name="T56" fmla="*/ 7 w 695"/>
              <a:gd name="T57" fmla="*/ 694 h 695"/>
              <a:gd name="T58" fmla="*/ 12 w 695"/>
              <a:gd name="T59" fmla="*/ 695 h 695"/>
              <a:gd name="T60" fmla="*/ 682 w 695"/>
              <a:gd name="T61" fmla="*/ 695 h 695"/>
              <a:gd name="T62" fmla="*/ 687 w 695"/>
              <a:gd name="T63" fmla="*/ 694 h 695"/>
              <a:gd name="T64" fmla="*/ 691 w 695"/>
              <a:gd name="T65" fmla="*/ 691 h 695"/>
              <a:gd name="T66" fmla="*/ 694 w 695"/>
              <a:gd name="T67" fmla="*/ 687 h 695"/>
              <a:gd name="T68" fmla="*/ 695 w 695"/>
              <a:gd name="T69" fmla="*/ 683 h 695"/>
              <a:gd name="T70" fmla="*/ 695 w 695"/>
              <a:gd name="T71" fmla="*/ 11 h 695"/>
              <a:gd name="T72" fmla="*/ 694 w 695"/>
              <a:gd name="T73" fmla="*/ 7 h 695"/>
              <a:gd name="T74" fmla="*/ 691 w 695"/>
              <a:gd name="T75" fmla="*/ 3 h 695"/>
              <a:gd name="T76" fmla="*/ 687 w 695"/>
              <a:gd name="T77" fmla="*/ 1 h 695"/>
              <a:gd name="T78" fmla="*/ 682 w 695"/>
              <a:gd name="T79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5" h="695">
                <a:moveTo>
                  <a:pt x="526" y="362"/>
                </a:moveTo>
                <a:lnTo>
                  <a:pt x="162" y="362"/>
                </a:lnTo>
                <a:lnTo>
                  <a:pt x="158" y="361"/>
                </a:lnTo>
                <a:lnTo>
                  <a:pt x="155" y="359"/>
                </a:lnTo>
                <a:lnTo>
                  <a:pt x="151" y="356"/>
                </a:lnTo>
                <a:lnTo>
                  <a:pt x="151" y="350"/>
                </a:lnTo>
                <a:lnTo>
                  <a:pt x="151" y="346"/>
                </a:lnTo>
                <a:lnTo>
                  <a:pt x="155" y="342"/>
                </a:lnTo>
                <a:lnTo>
                  <a:pt x="158" y="339"/>
                </a:lnTo>
                <a:lnTo>
                  <a:pt x="162" y="339"/>
                </a:lnTo>
                <a:lnTo>
                  <a:pt x="526" y="339"/>
                </a:lnTo>
                <a:lnTo>
                  <a:pt x="530" y="339"/>
                </a:lnTo>
                <a:lnTo>
                  <a:pt x="533" y="342"/>
                </a:lnTo>
                <a:lnTo>
                  <a:pt x="537" y="346"/>
                </a:lnTo>
                <a:lnTo>
                  <a:pt x="537" y="350"/>
                </a:lnTo>
                <a:lnTo>
                  <a:pt x="537" y="356"/>
                </a:lnTo>
                <a:lnTo>
                  <a:pt x="533" y="359"/>
                </a:lnTo>
                <a:lnTo>
                  <a:pt x="530" y="361"/>
                </a:lnTo>
                <a:lnTo>
                  <a:pt x="526" y="362"/>
                </a:lnTo>
                <a:close/>
                <a:moveTo>
                  <a:pt x="682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3" y="691"/>
                </a:lnTo>
                <a:lnTo>
                  <a:pt x="7" y="694"/>
                </a:lnTo>
                <a:lnTo>
                  <a:pt x="12" y="695"/>
                </a:lnTo>
                <a:lnTo>
                  <a:pt x="682" y="695"/>
                </a:lnTo>
                <a:lnTo>
                  <a:pt x="687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7" y="1"/>
                </a:lnTo>
                <a:lnTo>
                  <a:pt x="682" y="0"/>
                </a:lnTo>
                <a:close/>
              </a:path>
            </a:pathLst>
          </a:custGeom>
          <a:solidFill>
            <a:srgbClr val="62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Segoe UI Light"/>
            </a:endParaRPr>
          </a:p>
        </p:txBody>
      </p:sp>
      <p:sp>
        <p:nvSpPr>
          <p:cNvPr id="14" name="Полилиния 1837" descr="Маркер со знаком плюс. ">
            <a:extLst>
              <a:ext uri="{FF2B5EF4-FFF2-40B4-BE49-F238E27FC236}">
                <a16:creationId xmlns:a16="http://schemas.microsoft.com/office/drawing/2014/main" id="{FFEC666F-8CEB-456C-A2BE-0ED23EE4FADC}"/>
              </a:ext>
            </a:extLst>
          </p:cNvPr>
          <p:cNvSpPr>
            <a:spLocks noEditPoints="1"/>
          </p:cNvSpPr>
          <p:nvPr/>
        </p:nvSpPr>
        <p:spPr bwMode="auto">
          <a:xfrm>
            <a:off x="9400314" y="3176434"/>
            <a:ext cx="274638" cy="276225"/>
          </a:xfrm>
          <a:custGeom>
            <a:avLst/>
            <a:gdLst>
              <a:gd name="T0" fmla="*/ 526 w 695"/>
              <a:gd name="T1" fmla="*/ 362 h 695"/>
              <a:gd name="T2" fmla="*/ 359 w 695"/>
              <a:gd name="T3" fmla="*/ 362 h 695"/>
              <a:gd name="T4" fmla="*/ 359 w 695"/>
              <a:gd name="T5" fmla="*/ 531 h 695"/>
              <a:gd name="T6" fmla="*/ 359 w 695"/>
              <a:gd name="T7" fmla="*/ 537 h 695"/>
              <a:gd name="T8" fmla="*/ 356 w 695"/>
              <a:gd name="T9" fmla="*/ 540 h 695"/>
              <a:gd name="T10" fmla="*/ 353 w 695"/>
              <a:gd name="T11" fmla="*/ 542 h 695"/>
              <a:gd name="T12" fmla="*/ 348 w 695"/>
              <a:gd name="T13" fmla="*/ 543 h 695"/>
              <a:gd name="T14" fmla="*/ 343 w 695"/>
              <a:gd name="T15" fmla="*/ 542 h 695"/>
              <a:gd name="T16" fmla="*/ 339 w 695"/>
              <a:gd name="T17" fmla="*/ 540 h 695"/>
              <a:gd name="T18" fmla="*/ 337 w 695"/>
              <a:gd name="T19" fmla="*/ 537 h 695"/>
              <a:gd name="T20" fmla="*/ 336 w 695"/>
              <a:gd name="T21" fmla="*/ 531 h 695"/>
              <a:gd name="T22" fmla="*/ 336 w 695"/>
              <a:gd name="T23" fmla="*/ 362 h 695"/>
              <a:gd name="T24" fmla="*/ 164 w 695"/>
              <a:gd name="T25" fmla="*/ 362 h 695"/>
              <a:gd name="T26" fmla="*/ 158 w 695"/>
              <a:gd name="T27" fmla="*/ 361 h 695"/>
              <a:gd name="T28" fmla="*/ 155 w 695"/>
              <a:gd name="T29" fmla="*/ 359 h 695"/>
              <a:gd name="T30" fmla="*/ 153 w 695"/>
              <a:gd name="T31" fmla="*/ 356 h 695"/>
              <a:gd name="T32" fmla="*/ 152 w 695"/>
              <a:gd name="T33" fmla="*/ 350 h 695"/>
              <a:gd name="T34" fmla="*/ 153 w 695"/>
              <a:gd name="T35" fmla="*/ 346 h 695"/>
              <a:gd name="T36" fmla="*/ 155 w 695"/>
              <a:gd name="T37" fmla="*/ 342 h 695"/>
              <a:gd name="T38" fmla="*/ 158 w 695"/>
              <a:gd name="T39" fmla="*/ 339 h 695"/>
              <a:gd name="T40" fmla="*/ 164 w 695"/>
              <a:gd name="T41" fmla="*/ 339 h 695"/>
              <a:gd name="T42" fmla="*/ 336 w 695"/>
              <a:gd name="T43" fmla="*/ 339 h 695"/>
              <a:gd name="T44" fmla="*/ 336 w 695"/>
              <a:gd name="T45" fmla="*/ 170 h 695"/>
              <a:gd name="T46" fmla="*/ 337 w 695"/>
              <a:gd name="T47" fmla="*/ 165 h 695"/>
              <a:gd name="T48" fmla="*/ 339 w 695"/>
              <a:gd name="T49" fmla="*/ 161 h 695"/>
              <a:gd name="T50" fmla="*/ 343 w 695"/>
              <a:gd name="T51" fmla="*/ 159 h 695"/>
              <a:gd name="T52" fmla="*/ 348 w 695"/>
              <a:gd name="T53" fmla="*/ 158 h 695"/>
              <a:gd name="T54" fmla="*/ 353 w 695"/>
              <a:gd name="T55" fmla="*/ 159 h 695"/>
              <a:gd name="T56" fmla="*/ 356 w 695"/>
              <a:gd name="T57" fmla="*/ 161 h 695"/>
              <a:gd name="T58" fmla="*/ 359 w 695"/>
              <a:gd name="T59" fmla="*/ 165 h 695"/>
              <a:gd name="T60" fmla="*/ 359 w 695"/>
              <a:gd name="T61" fmla="*/ 170 h 695"/>
              <a:gd name="T62" fmla="*/ 359 w 695"/>
              <a:gd name="T63" fmla="*/ 339 h 695"/>
              <a:gd name="T64" fmla="*/ 526 w 695"/>
              <a:gd name="T65" fmla="*/ 339 h 695"/>
              <a:gd name="T66" fmla="*/ 530 w 695"/>
              <a:gd name="T67" fmla="*/ 339 h 695"/>
              <a:gd name="T68" fmla="*/ 535 w 695"/>
              <a:gd name="T69" fmla="*/ 342 h 695"/>
              <a:gd name="T70" fmla="*/ 537 w 695"/>
              <a:gd name="T71" fmla="*/ 346 h 695"/>
              <a:gd name="T72" fmla="*/ 538 w 695"/>
              <a:gd name="T73" fmla="*/ 350 h 695"/>
              <a:gd name="T74" fmla="*/ 537 w 695"/>
              <a:gd name="T75" fmla="*/ 356 h 695"/>
              <a:gd name="T76" fmla="*/ 535 w 695"/>
              <a:gd name="T77" fmla="*/ 359 h 695"/>
              <a:gd name="T78" fmla="*/ 530 w 695"/>
              <a:gd name="T79" fmla="*/ 361 h 695"/>
              <a:gd name="T80" fmla="*/ 526 w 695"/>
              <a:gd name="T81" fmla="*/ 362 h 695"/>
              <a:gd name="T82" fmla="*/ 683 w 695"/>
              <a:gd name="T83" fmla="*/ 0 h 695"/>
              <a:gd name="T84" fmla="*/ 12 w 695"/>
              <a:gd name="T85" fmla="*/ 0 h 695"/>
              <a:gd name="T86" fmla="*/ 8 w 695"/>
              <a:gd name="T87" fmla="*/ 1 h 695"/>
              <a:gd name="T88" fmla="*/ 4 w 695"/>
              <a:gd name="T89" fmla="*/ 3 h 695"/>
              <a:gd name="T90" fmla="*/ 1 w 695"/>
              <a:gd name="T91" fmla="*/ 7 h 695"/>
              <a:gd name="T92" fmla="*/ 0 w 695"/>
              <a:gd name="T93" fmla="*/ 11 h 695"/>
              <a:gd name="T94" fmla="*/ 0 w 695"/>
              <a:gd name="T95" fmla="*/ 683 h 695"/>
              <a:gd name="T96" fmla="*/ 1 w 695"/>
              <a:gd name="T97" fmla="*/ 687 h 695"/>
              <a:gd name="T98" fmla="*/ 4 w 695"/>
              <a:gd name="T99" fmla="*/ 691 h 695"/>
              <a:gd name="T100" fmla="*/ 8 w 695"/>
              <a:gd name="T101" fmla="*/ 694 h 695"/>
              <a:gd name="T102" fmla="*/ 12 w 695"/>
              <a:gd name="T103" fmla="*/ 695 h 695"/>
              <a:gd name="T104" fmla="*/ 683 w 695"/>
              <a:gd name="T105" fmla="*/ 695 h 695"/>
              <a:gd name="T106" fmla="*/ 688 w 695"/>
              <a:gd name="T107" fmla="*/ 694 h 695"/>
              <a:gd name="T108" fmla="*/ 692 w 695"/>
              <a:gd name="T109" fmla="*/ 691 h 695"/>
              <a:gd name="T110" fmla="*/ 694 w 695"/>
              <a:gd name="T111" fmla="*/ 687 h 695"/>
              <a:gd name="T112" fmla="*/ 695 w 695"/>
              <a:gd name="T113" fmla="*/ 683 h 695"/>
              <a:gd name="T114" fmla="*/ 695 w 695"/>
              <a:gd name="T115" fmla="*/ 11 h 695"/>
              <a:gd name="T116" fmla="*/ 694 w 695"/>
              <a:gd name="T117" fmla="*/ 7 h 695"/>
              <a:gd name="T118" fmla="*/ 692 w 695"/>
              <a:gd name="T119" fmla="*/ 3 h 695"/>
              <a:gd name="T120" fmla="*/ 688 w 695"/>
              <a:gd name="T121" fmla="*/ 1 h 695"/>
              <a:gd name="T122" fmla="*/ 683 w 695"/>
              <a:gd name="T12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5" h="695">
                <a:moveTo>
                  <a:pt x="526" y="362"/>
                </a:moveTo>
                <a:lnTo>
                  <a:pt x="359" y="362"/>
                </a:lnTo>
                <a:lnTo>
                  <a:pt x="359" y="531"/>
                </a:lnTo>
                <a:lnTo>
                  <a:pt x="359" y="537"/>
                </a:lnTo>
                <a:lnTo>
                  <a:pt x="356" y="540"/>
                </a:lnTo>
                <a:lnTo>
                  <a:pt x="353" y="542"/>
                </a:lnTo>
                <a:lnTo>
                  <a:pt x="348" y="543"/>
                </a:lnTo>
                <a:lnTo>
                  <a:pt x="343" y="542"/>
                </a:lnTo>
                <a:lnTo>
                  <a:pt x="339" y="540"/>
                </a:lnTo>
                <a:lnTo>
                  <a:pt x="337" y="537"/>
                </a:lnTo>
                <a:lnTo>
                  <a:pt x="336" y="531"/>
                </a:lnTo>
                <a:lnTo>
                  <a:pt x="336" y="362"/>
                </a:lnTo>
                <a:lnTo>
                  <a:pt x="164" y="362"/>
                </a:lnTo>
                <a:lnTo>
                  <a:pt x="158" y="361"/>
                </a:lnTo>
                <a:lnTo>
                  <a:pt x="155" y="359"/>
                </a:lnTo>
                <a:lnTo>
                  <a:pt x="153" y="356"/>
                </a:lnTo>
                <a:lnTo>
                  <a:pt x="152" y="350"/>
                </a:lnTo>
                <a:lnTo>
                  <a:pt x="153" y="346"/>
                </a:lnTo>
                <a:lnTo>
                  <a:pt x="155" y="342"/>
                </a:lnTo>
                <a:lnTo>
                  <a:pt x="158" y="339"/>
                </a:lnTo>
                <a:lnTo>
                  <a:pt x="164" y="339"/>
                </a:lnTo>
                <a:lnTo>
                  <a:pt x="336" y="339"/>
                </a:lnTo>
                <a:lnTo>
                  <a:pt x="336" y="170"/>
                </a:lnTo>
                <a:lnTo>
                  <a:pt x="337" y="165"/>
                </a:lnTo>
                <a:lnTo>
                  <a:pt x="339" y="161"/>
                </a:lnTo>
                <a:lnTo>
                  <a:pt x="343" y="159"/>
                </a:lnTo>
                <a:lnTo>
                  <a:pt x="348" y="158"/>
                </a:lnTo>
                <a:lnTo>
                  <a:pt x="353" y="159"/>
                </a:lnTo>
                <a:lnTo>
                  <a:pt x="356" y="161"/>
                </a:lnTo>
                <a:lnTo>
                  <a:pt x="359" y="165"/>
                </a:lnTo>
                <a:lnTo>
                  <a:pt x="359" y="170"/>
                </a:lnTo>
                <a:lnTo>
                  <a:pt x="359" y="339"/>
                </a:lnTo>
                <a:lnTo>
                  <a:pt x="526" y="339"/>
                </a:lnTo>
                <a:lnTo>
                  <a:pt x="530" y="339"/>
                </a:lnTo>
                <a:lnTo>
                  <a:pt x="535" y="342"/>
                </a:lnTo>
                <a:lnTo>
                  <a:pt x="537" y="346"/>
                </a:lnTo>
                <a:lnTo>
                  <a:pt x="538" y="350"/>
                </a:lnTo>
                <a:lnTo>
                  <a:pt x="537" y="356"/>
                </a:lnTo>
                <a:lnTo>
                  <a:pt x="535" y="359"/>
                </a:lnTo>
                <a:lnTo>
                  <a:pt x="530" y="361"/>
                </a:lnTo>
                <a:lnTo>
                  <a:pt x="526" y="362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8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2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2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1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4128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зменение номенклатуры программ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85" y="1767253"/>
            <a:ext cx="11175023" cy="450166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Приказ</a:t>
            </a:r>
            <a:r>
              <a:rPr lang="ru-RU" dirty="0"/>
              <a:t> Министерства просвещения Российской Федерации </a:t>
            </a:r>
            <a:r>
              <a:rPr lang="ru-RU" b="1" dirty="0"/>
              <a:t>от</a:t>
            </a:r>
            <a:r>
              <a:rPr lang="ru-RU" dirty="0"/>
              <a:t> </a:t>
            </a:r>
            <a:r>
              <a:rPr lang="ru-RU" b="1" dirty="0"/>
              <a:t>03</a:t>
            </a:r>
            <a:r>
              <a:rPr lang="ru-RU" dirty="0"/>
              <a:t>.</a:t>
            </a:r>
            <a:r>
              <a:rPr lang="ru-RU" b="1" dirty="0"/>
              <a:t>12</a:t>
            </a:r>
            <a:r>
              <a:rPr lang="ru-RU" dirty="0"/>
              <a:t>.</a:t>
            </a:r>
            <a:r>
              <a:rPr lang="ru-RU" b="1" dirty="0"/>
              <a:t>2019</a:t>
            </a:r>
            <a:r>
              <a:rPr lang="ru-RU" dirty="0"/>
              <a:t> № </a:t>
            </a:r>
            <a:r>
              <a:rPr lang="ru-RU" b="1" dirty="0"/>
              <a:t>655</a:t>
            </a:r>
            <a:r>
              <a:rPr lang="ru-RU" dirty="0"/>
              <a:t> "О внесении изменений в перечни профессий и специальностей среднего профессионального образования, утвержденные </a:t>
            </a:r>
            <a:r>
              <a:rPr lang="ru-RU" b="1" dirty="0"/>
              <a:t>приказом</a:t>
            </a:r>
            <a:r>
              <a:rPr lang="ru-RU" dirty="0"/>
              <a:t> Министерства образования и науки Российской Федерации от 29 октября 2013 г. № 1199". (Зарегистрирован 21.02.2020 № 57581). </a:t>
            </a:r>
            <a:r>
              <a:rPr lang="ru-RU" dirty="0" smtClean="0"/>
              <a:t>- </a:t>
            </a:r>
            <a:r>
              <a:rPr lang="ru-RU" dirty="0">
                <a:solidFill>
                  <a:srgbClr val="FF0000"/>
                </a:solidFill>
              </a:rPr>
              <a:t>признал утратившими силу </a:t>
            </a:r>
            <a:r>
              <a:rPr lang="ru-RU" dirty="0" smtClean="0">
                <a:solidFill>
                  <a:srgbClr val="FF0000"/>
                </a:solidFill>
              </a:rPr>
              <a:t>90 позиций перечня </a:t>
            </a:r>
            <a:r>
              <a:rPr lang="ru-RU" dirty="0" smtClean="0">
                <a:solidFill>
                  <a:srgbClr val="FF0000"/>
                </a:solidFill>
              </a:rPr>
              <a:t>профессий </a:t>
            </a:r>
            <a:r>
              <a:rPr lang="ru-RU" dirty="0" smtClean="0">
                <a:solidFill>
                  <a:srgbClr val="FF0000"/>
                </a:solidFill>
              </a:rPr>
              <a:t>и 6 позиций Перечня </a:t>
            </a:r>
            <a:r>
              <a:rPr lang="ru-RU" dirty="0" smtClean="0">
                <a:solidFill>
                  <a:srgbClr val="FF0000"/>
                </a:solidFill>
              </a:rPr>
              <a:t>специальностей СПО.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Приказ</a:t>
            </a:r>
            <a:r>
              <a:rPr lang="ru-RU" dirty="0"/>
              <a:t> Министерства просвещения Российской Федерации </a:t>
            </a:r>
            <a:r>
              <a:rPr lang="ru-RU" b="1" dirty="0"/>
              <a:t>от</a:t>
            </a:r>
            <a:r>
              <a:rPr lang="ru-RU" dirty="0"/>
              <a:t> </a:t>
            </a:r>
            <a:r>
              <a:rPr lang="ru-RU" b="1" dirty="0"/>
              <a:t>21</a:t>
            </a:r>
            <a:r>
              <a:rPr lang="ru-RU" dirty="0"/>
              <a:t>.</a:t>
            </a:r>
            <a:r>
              <a:rPr lang="ru-RU" b="1" dirty="0"/>
              <a:t>10</a:t>
            </a:r>
            <a:r>
              <a:rPr lang="ru-RU" dirty="0"/>
              <a:t>.</a:t>
            </a:r>
            <a:r>
              <a:rPr lang="ru-RU" b="1" dirty="0"/>
              <a:t>2019</a:t>
            </a:r>
            <a:r>
              <a:rPr lang="ru-RU" dirty="0"/>
              <a:t> </a:t>
            </a:r>
            <a:r>
              <a:rPr lang="ru-RU" b="1" dirty="0"/>
              <a:t>№</a:t>
            </a:r>
            <a:r>
              <a:rPr lang="ru-RU" dirty="0"/>
              <a:t> </a:t>
            </a:r>
            <a:r>
              <a:rPr lang="ru-RU" b="1" dirty="0"/>
              <a:t>569</a:t>
            </a:r>
            <a:r>
              <a:rPr lang="ru-RU" dirty="0"/>
              <a:t> "О внесении изменений в некоторые </a:t>
            </a:r>
            <a:r>
              <a:rPr lang="ru-RU" b="1" dirty="0"/>
              <a:t>приказы</a:t>
            </a:r>
            <a:r>
              <a:rPr lang="ru-RU" dirty="0"/>
              <a:t> Министерства образования и науки Российской Федерации, касающиеся федеральных государственных образовательных стандартов среднего профессионального образования". (Зарегистрирован 26.11.</a:t>
            </a:r>
            <a:r>
              <a:rPr lang="ru-RU" b="1" dirty="0"/>
              <a:t>2019</a:t>
            </a:r>
            <a:r>
              <a:rPr lang="ru-RU" dirty="0"/>
              <a:t> </a:t>
            </a:r>
            <a:r>
              <a:rPr lang="ru-RU" b="1" dirty="0"/>
              <a:t>№</a:t>
            </a:r>
            <a:r>
              <a:rPr lang="ru-RU" dirty="0"/>
              <a:t> 56633)</a:t>
            </a:r>
            <a:r>
              <a:rPr lang="ru-RU" dirty="0" smtClean="0"/>
              <a:t>  </a:t>
            </a:r>
            <a:r>
              <a:rPr lang="ru-RU" dirty="0">
                <a:solidFill>
                  <a:srgbClr val="FF0000"/>
                </a:solidFill>
              </a:rPr>
              <a:t>- прекратил прием на обучение по ряду позиций  </a:t>
            </a:r>
            <a:r>
              <a:rPr lang="ru-RU" dirty="0" smtClean="0">
                <a:solidFill>
                  <a:srgbClr val="FF0000"/>
                </a:solidFill>
              </a:rPr>
              <a:t>Перечней СПО </a:t>
            </a:r>
            <a:r>
              <a:rPr lang="ru-RU" dirty="0">
                <a:solidFill>
                  <a:srgbClr val="FF0000"/>
                </a:solidFill>
              </a:rPr>
              <a:t>с 1 января 2021 года </a:t>
            </a:r>
            <a:r>
              <a:rPr lang="ru-RU" dirty="0" smtClean="0">
                <a:solidFill>
                  <a:srgbClr val="FF0000"/>
                </a:solidFill>
              </a:rPr>
              <a:t>(30 ФГОС из них 9 профессий и 21 специальность)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b="1" dirty="0"/>
              <a:t>Приказ </a:t>
            </a:r>
            <a:r>
              <a:rPr lang="ru-RU" dirty="0" smtClean="0"/>
              <a:t>Министерства просвещения Российской Федерации  </a:t>
            </a:r>
            <a:r>
              <a:rPr lang="ru-RU" dirty="0"/>
              <a:t>от 20.01.2021 №15 </a:t>
            </a:r>
            <a:r>
              <a:rPr lang="ru-RU" dirty="0">
                <a:solidFill>
                  <a:srgbClr val="FF0000"/>
                </a:solidFill>
              </a:rPr>
              <a:t>ввел новые позиции в перечень СПО и исключил устаревшие </a:t>
            </a:r>
            <a:r>
              <a:rPr lang="ru-RU" dirty="0" smtClean="0">
                <a:solidFill>
                  <a:srgbClr val="FF0000"/>
                </a:solidFill>
              </a:rPr>
              <a:t>позиции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Приказы </a:t>
            </a:r>
            <a:r>
              <a:rPr lang="ru-RU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dirty="0" smtClean="0">
                <a:solidFill>
                  <a:srgbClr val="FF0000"/>
                </a:solidFill>
              </a:rPr>
              <a:t> об утверждении новых ФГОС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37" y="290323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41" y="90806"/>
            <a:ext cx="10058400" cy="495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Исключенные позиции Перечней СПО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586718"/>
            <a:ext cx="11825653" cy="5928382"/>
          </a:xfrm>
        </p:spPr>
        <p:txBody>
          <a:bodyPr numCol="2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08.01.03. Трубоклад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08.01.12 </a:t>
            </a:r>
            <a:r>
              <a:rPr lang="ru-RU" sz="950" b="1" dirty="0"/>
              <a:t>Оператор технологического оборудования в производстве стеновых и вяжущих </a:t>
            </a:r>
            <a:r>
              <a:rPr lang="ru-RU" sz="950" b="1" dirty="0" smtClean="0"/>
              <a:t>материалов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08.01.20</a:t>
            </a:r>
            <a:r>
              <a:rPr lang="ru-RU" sz="950" b="1" dirty="0"/>
              <a:t>. Электромонтажник по электрическим </a:t>
            </a:r>
            <a:r>
              <a:rPr lang="ru-RU" sz="950" b="1" dirty="0" smtClean="0"/>
              <a:t>машинам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11.01.03 </a:t>
            </a:r>
            <a:r>
              <a:rPr lang="ru-RU" sz="950" b="1" dirty="0"/>
              <a:t>Радиооператор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11.01.04. Монтажник оборудования радио- и телефонной связи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11.01.09. Оператор микроэлектронного </a:t>
            </a:r>
            <a:r>
              <a:rPr lang="ru-RU" sz="950" b="1" dirty="0" smtClean="0"/>
              <a:t>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11.01.10 </a:t>
            </a:r>
            <a:r>
              <a:rPr lang="ru-RU" sz="950" b="1" dirty="0"/>
              <a:t>Оператор оборудования </a:t>
            </a:r>
            <a:r>
              <a:rPr lang="ru-RU" sz="950" b="1" dirty="0" err="1"/>
              <a:t>элионных</a:t>
            </a:r>
            <a:r>
              <a:rPr lang="ru-RU" sz="950" b="1" dirty="0"/>
              <a:t> процессов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11.01.12. Сборщик изделий электронной техники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11.01.13. Сборщик приборов вакуумной электроники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12.01.01 Наладчик оборудования оптического 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12.01.03</a:t>
            </a:r>
            <a:r>
              <a:rPr lang="ru-RU" sz="950" b="1" dirty="0"/>
              <a:t>. Сборщик очков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12.01.04</a:t>
            </a:r>
            <a:r>
              <a:rPr lang="ru-RU" sz="950" b="1" dirty="0"/>
              <a:t>. Электромеханик по ремонту и обслуживанию </a:t>
            </a:r>
            <a:r>
              <a:rPr lang="ru-RU" sz="950" b="1" dirty="0" err="1"/>
              <a:t>наркознодыхательной</a:t>
            </a:r>
            <a:r>
              <a:rPr lang="ru-RU" sz="950" b="1" dirty="0"/>
              <a:t> аппаратуры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12.01.05</a:t>
            </a:r>
            <a:r>
              <a:rPr lang="ru-RU" sz="950" b="1" dirty="0"/>
              <a:t>. Электромеханик по ремонту и обслуживанию медицинского оборудования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12.01.06</a:t>
            </a:r>
            <a:r>
              <a:rPr lang="ru-RU" sz="950" b="1" dirty="0"/>
              <a:t>. Электромеханик по ремонту и обслуживанию медицинских оптических приборов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12.01.08</a:t>
            </a:r>
            <a:r>
              <a:rPr lang="ru-RU" sz="950" b="1" dirty="0"/>
              <a:t>. Механик протезно-ортопедических </a:t>
            </a:r>
            <a:r>
              <a:rPr lang="ru-RU" sz="950" b="1" dirty="0" smtClean="0"/>
              <a:t>изделий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13.01.08</a:t>
            </a:r>
            <a:r>
              <a:rPr lang="ru-RU" sz="950" b="1" dirty="0"/>
              <a:t>. Сборщик трансформаторов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13.01.09</a:t>
            </a:r>
            <a:r>
              <a:rPr lang="ru-RU" sz="950" b="1" dirty="0"/>
              <a:t>. Сборщик электрических машин и </a:t>
            </a:r>
            <a:r>
              <a:rPr lang="ru-RU" sz="950" b="1" dirty="0" smtClean="0"/>
              <a:t>аппаратов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13.01.11</a:t>
            </a:r>
            <a:r>
              <a:rPr lang="ru-RU" sz="950" b="1" dirty="0"/>
              <a:t>. Электромеханик по испытанию и ремонту электрооборудования летательных </a:t>
            </a:r>
            <a:r>
              <a:rPr lang="ru-RU" sz="950" b="1" dirty="0" smtClean="0"/>
              <a:t>аппаратов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13.01.12</a:t>
            </a:r>
            <a:r>
              <a:rPr lang="ru-RU" sz="950" b="1" dirty="0"/>
              <a:t>. Сборщик электроизмерительных приборов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15.01.01</a:t>
            </a:r>
            <a:r>
              <a:rPr lang="ru-RU" sz="950" b="1" dirty="0"/>
              <a:t>. Оператор в производстве металлических изделий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15.01.02</a:t>
            </a:r>
            <a:r>
              <a:rPr lang="ru-RU" sz="950" b="1" dirty="0"/>
              <a:t>. Наладчик холодноштамповочного оборудования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15.01.03 </a:t>
            </a:r>
            <a:r>
              <a:rPr lang="ru-RU" sz="950" b="1" dirty="0"/>
              <a:t>Наладчик кузнечно-прессового </a:t>
            </a:r>
            <a:r>
              <a:rPr lang="ru-RU" sz="950" b="1" dirty="0" smtClean="0"/>
              <a:t>оборудования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15.01.07</a:t>
            </a:r>
            <a:r>
              <a:rPr lang="ru-RU" sz="950" b="1" dirty="0"/>
              <a:t>. Сварщик на электронно-лучевых сварочных установках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15.01.11</a:t>
            </a:r>
            <a:r>
              <a:rPr lang="ru-RU" sz="950" b="1" dirty="0"/>
              <a:t>. Электромонтажник блоков электронно-механических часов.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15.01.12</a:t>
            </a:r>
            <a:r>
              <a:rPr lang="ru-RU" sz="950" b="1" dirty="0"/>
              <a:t>. Часовщик-ремонтник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15.01.04</a:t>
            </a:r>
            <a:r>
              <a:rPr lang="ru-RU" sz="950" b="1" dirty="0"/>
              <a:t>. Наладчик оборудования в бумажном производстве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15.01.15. Наладчик деревообрабатывающего оборудования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15.01.16. Наладчик технологического оборудования в производстве строительных материалов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15.01.24 </a:t>
            </a:r>
            <a:r>
              <a:rPr lang="ru-RU" sz="950" b="1" dirty="0"/>
              <a:t>Наладчик шлифовальных станков.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15.01.28</a:t>
            </a:r>
            <a:r>
              <a:rPr lang="ru-RU" sz="950" b="1" dirty="0"/>
              <a:t>. </a:t>
            </a:r>
            <a:r>
              <a:rPr lang="ru-RU" sz="950" b="1" dirty="0" smtClean="0"/>
              <a:t>Шлифовщик-универсал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18.01.04 </a:t>
            </a:r>
            <a:r>
              <a:rPr lang="ru-RU" sz="950" b="1" dirty="0"/>
              <a:t>Изготовитель изделий строительной </a:t>
            </a:r>
            <a:r>
              <a:rPr lang="ru-RU" sz="950" b="1" dirty="0" smtClean="0"/>
              <a:t>керамики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18.01.07Аппаратчик </a:t>
            </a:r>
            <a:r>
              <a:rPr lang="ru-RU" sz="950" b="1" dirty="0"/>
              <a:t>производства стекловолокнистых материалов и стеклопластиков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18.01.09</a:t>
            </a:r>
            <a:r>
              <a:rPr lang="ru-RU" sz="950" b="1" dirty="0"/>
              <a:t>. Мастер-обработчик стекла и стеклоизделий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18.01.10. Отдельщик и резчик стекла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18.01.11. Контролер стекольного </a:t>
            </a:r>
            <a:r>
              <a:rPr lang="ru-RU" sz="950" b="1" dirty="0" smtClean="0"/>
              <a:t>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18.01.13</a:t>
            </a:r>
            <a:r>
              <a:rPr lang="ru-RU" sz="950" b="1" dirty="0"/>
              <a:t>. Отделочник и комплектовщик фарфоровых и фаянсовых изделий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18.01.14</a:t>
            </a:r>
            <a:r>
              <a:rPr lang="ru-RU" sz="950" b="1" dirty="0"/>
              <a:t>. Контролер-приемщик фарфоровых, фаянсовых и керамических изделий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18.01.15. Изготовитель эмалированной посуды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18.01.16. Аппаратчик в производстве химических волокон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18.01.17. Оператор в производстве химических волокон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18.01.18. Аппаратчик производства синтетических смол и пластических масс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18.01.19</a:t>
            </a:r>
            <a:r>
              <a:rPr lang="ru-RU" sz="950" b="1" dirty="0"/>
              <a:t>. Машинист-оператор в производстве изделий из пластмасс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18.01.20</a:t>
            </a:r>
            <a:r>
              <a:rPr lang="ru-RU" sz="950" b="1" dirty="0"/>
              <a:t>. Прессовщик изделий из пластмасс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18.01.21</a:t>
            </a:r>
            <a:r>
              <a:rPr lang="ru-RU" sz="950" b="1" dirty="0"/>
              <a:t>. Машинист-аппаратчик подготовительных процессов в производстве резиновых смесей, резиновых технических изделий и </a:t>
            </a:r>
            <a:r>
              <a:rPr lang="ru-RU" sz="950" b="1" dirty="0" smtClean="0"/>
              <a:t>шин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18.01.23 Оператор </a:t>
            </a:r>
            <a:r>
              <a:rPr lang="ru-RU" sz="950" b="1" dirty="0"/>
              <a:t>процессов </a:t>
            </a:r>
            <a:r>
              <a:rPr lang="ru-RU" sz="950" b="1" dirty="0" smtClean="0"/>
              <a:t>вулканизации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18.01.25</a:t>
            </a:r>
            <a:r>
              <a:rPr lang="ru-RU" sz="950" b="1" dirty="0"/>
              <a:t>. Оператор в производстве резиновых технических изделий и </a:t>
            </a:r>
            <a:r>
              <a:rPr lang="ru-RU" sz="950" b="1" dirty="0" smtClean="0"/>
              <a:t>обуви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18.01.30</a:t>
            </a:r>
            <a:r>
              <a:rPr lang="ru-RU" sz="950" b="1" dirty="0"/>
              <a:t>. Аппаратчик-оператор коксохимического </a:t>
            </a:r>
            <a:r>
              <a:rPr lang="ru-RU" sz="950" b="1" dirty="0" smtClean="0"/>
              <a:t>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19.01.03</a:t>
            </a:r>
            <a:r>
              <a:rPr lang="ru-RU" sz="950" b="1" dirty="0"/>
              <a:t>. Аппаратчик элеваторного, мукомольного, крупяного и комбикормового </a:t>
            </a:r>
            <a:r>
              <a:rPr lang="ru-RU" sz="950" b="1" dirty="0" smtClean="0"/>
              <a:t>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19.01.05</a:t>
            </a:r>
            <a:r>
              <a:rPr lang="ru-RU" sz="950" b="1" dirty="0"/>
              <a:t>. Оператор поточно-автоматической линии (макаронное производство</a:t>
            </a:r>
            <a:r>
              <a:rPr lang="ru-RU" sz="950" b="1" dirty="0" smtClean="0"/>
              <a:t>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19.01.08 </a:t>
            </a:r>
            <a:r>
              <a:rPr lang="ru-RU" sz="950" b="1" dirty="0"/>
              <a:t>Пивовар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19.01.13.Обработчик </a:t>
            </a:r>
            <a:r>
              <a:rPr lang="ru-RU" sz="950" b="1" dirty="0"/>
              <a:t>птицы и кроликов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19.01.16</a:t>
            </a:r>
            <a:r>
              <a:rPr lang="ru-RU" sz="950" b="1" dirty="0"/>
              <a:t>. Оператор линии производства маргарина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21.01.05</a:t>
            </a:r>
            <a:r>
              <a:rPr lang="ru-RU" sz="950" b="1" dirty="0"/>
              <a:t>. Оператор (моторист) по </a:t>
            </a:r>
            <a:r>
              <a:rPr lang="ru-RU" sz="950" b="1" dirty="0" err="1"/>
              <a:t>цементажу</a:t>
            </a:r>
            <a:r>
              <a:rPr lang="ru-RU" sz="950" b="1" dirty="0"/>
              <a:t> скважин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21.01.06</a:t>
            </a:r>
            <a:r>
              <a:rPr lang="ru-RU" sz="950" b="1" dirty="0"/>
              <a:t>. </a:t>
            </a:r>
            <a:r>
              <a:rPr lang="ru-RU" sz="950" b="1" dirty="0" err="1"/>
              <a:t>Вышкомонтажник</a:t>
            </a:r>
            <a:r>
              <a:rPr lang="ru-RU" sz="950" b="1" dirty="0"/>
              <a:t> (широкого профиля</a:t>
            </a:r>
            <a:r>
              <a:rPr lang="ru-RU" sz="950" b="1" dirty="0" smtClean="0"/>
              <a:t>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21.01.09 </a:t>
            </a:r>
            <a:r>
              <a:rPr lang="ru-RU" sz="950" b="1" dirty="0"/>
              <a:t>Машинист машин по добыче и переработке </a:t>
            </a:r>
            <a:r>
              <a:rPr lang="ru-RU" sz="950" b="1" dirty="0" smtClean="0"/>
              <a:t>торфа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21.01.11</a:t>
            </a:r>
            <a:r>
              <a:rPr lang="ru-RU" sz="950" b="1" dirty="0"/>
              <a:t>. Горнорабочий на подземных работах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21.01.12</a:t>
            </a:r>
            <a:r>
              <a:rPr lang="ru-RU" sz="950" b="1" dirty="0"/>
              <a:t>. Машинист электровоза (на горных выработках)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21.01.14 </a:t>
            </a:r>
            <a:r>
              <a:rPr lang="ru-RU" sz="950" b="1" dirty="0" err="1"/>
              <a:t>Горномонтажник</a:t>
            </a:r>
            <a:r>
              <a:rPr lang="ru-RU" sz="950" b="1" dirty="0"/>
              <a:t> </a:t>
            </a:r>
            <a:r>
              <a:rPr lang="ru-RU" sz="950" b="1" dirty="0" smtClean="0"/>
              <a:t>подземный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22.01.01 </a:t>
            </a:r>
            <a:r>
              <a:rPr lang="ru-RU" sz="950" b="1" dirty="0"/>
              <a:t>Доменщик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22.01.02 Сталеплавильщик (по типам производства)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22.01.06 Оператор-обработчик цветных металлов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22.01.07 Модельщик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22.01.10</a:t>
            </a:r>
            <a:r>
              <a:rPr lang="ru-RU" sz="950" b="1" dirty="0"/>
              <a:t>. Оператор в производстве огнеупоров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23.01.05. Слесарь по ремонту городского электротранспорта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24.01.03. Слесарь-механик авиационных приборов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26.01.04. Слесарь-механик судовой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26.01.11. Машинист-котельный судовой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29.01.06 Раскройщик материалов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29.01.11 Контролер качества текстильных изделий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29.01.12 Оператор крутильного оборудования (для всех видов производств)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29.01.13 Оператор оборудования чесального производства (для всех видов производств)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29.01.14 Оператор прядильного производства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29.01.15 Раклист </a:t>
            </a:r>
            <a:endParaRPr lang="ru-RU" sz="950" b="1" dirty="0" smtClean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29.01.18 </a:t>
            </a:r>
            <a:r>
              <a:rPr lang="ru-RU" sz="950" b="1" dirty="0"/>
              <a:t>Вязальщица текстильно-галантерейных изделий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29.01.19 Оператор производства нетканых материалов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29.01.20 Красильщик (общие профессии производства текстиля)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29.01.21 Оператор оборудования отделочного производства (общие профессии производства текстиля)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29.01.22 Аппаратчик отделочного производства (общие профессии производства текстиля)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29.01.23. Наладчик полиграфического оборудования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29.01.30.  Обойщик мебели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35.01.07 Сушильщик в бумажном производстве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35.01.08 Контролер целлюлозно-бумажного производства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35.01.18. Рыбак прибрежного лова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35.01.22.Охотник промысловый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43.01.08 Аппаратчик химической чистки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54.01.08 Художник декоративной росписи по металлу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54.01.09. Художник росписи по эмали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 smtClean="0"/>
              <a:t>54.01.15</a:t>
            </a:r>
            <a:r>
              <a:rPr lang="ru-RU" sz="950" b="1" dirty="0"/>
              <a:t>. Инкрустатор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54.01.18. Реставратор тканей, гобеленов и ковров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50" b="1" dirty="0"/>
              <a:t>55.01.01. Киномеханик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47" y="9080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3594</TotalTime>
  <Words>3197</Words>
  <Application>Microsoft Office PowerPoint</Application>
  <PresentationFormat>Широкоэкранный</PresentationFormat>
  <Paragraphs>518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Roboto</vt:lpstr>
      <vt:lpstr>Segoe UI Light</vt:lpstr>
      <vt:lpstr>Times New Roman</vt:lpstr>
      <vt:lpstr>Wingdings</vt:lpstr>
      <vt:lpstr>Ретро</vt:lpstr>
      <vt:lpstr>Разработка учебных планов</vt:lpstr>
      <vt:lpstr>*Из Стратегии развития системы подготовки рабочих кадров и формирования прикладных квалификаций в РФ на период до 2030 года</vt:lpstr>
      <vt:lpstr>*Данные исследовательского центра портала Superjob.ru</vt:lpstr>
      <vt:lpstr>Учебный план</vt:lpstr>
      <vt:lpstr>Презентация PowerPoint</vt:lpstr>
      <vt:lpstr>Изменчивость нормативно-правового поля</vt:lpstr>
      <vt:lpstr>Презентация PowerPoint</vt:lpstr>
      <vt:lpstr>Изменение номенклатуры программ</vt:lpstr>
      <vt:lpstr>Исключенные позиции Перечней СПО</vt:lpstr>
      <vt:lpstr>С 1 января 2021 года прекращено действие ФГОС (не ведется набор)</vt:lpstr>
      <vt:lpstr>Разработаны проекты ФГОС по макету 2021 года</vt:lpstr>
      <vt:lpstr>Презентация PowerPoint</vt:lpstr>
      <vt:lpstr>Изменение  структуры программ</vt:lpstr>
      <vt:lpstr>Изменения в структуре программ</vt:lpstr>
      <vt:lpstr>Изменения 403-ФЗ</vt:lpstr>
      <vt:lpstr>Изменения 304-ФЗ</vt:lpstr>
      <vt:lpstr>Влияние ПС на ФГОС и ПООП</vt:lpstr>
      <vt:lpstr>Вариативность применяемых документов</vt:lpstr>
      <vt:lpstr>Существующие модификации ФГОС СПО</vt:lpstr>
      <vt:lpstr>Основные документы применяемые при разработке учебного плана</vt:lpstr>
      <vt:lpstr>Используемые документы и материалы</vt:lpstr>
      <vt:lpstr>МЕТОДИЧЕСКИЕ РЕКОМЕНДАЦИИ ВНИМАНИЕ!!!</vt:lpstr>
      <vt:lpstr>Основы формирования учебных планов</vt:lpstr>
      <vt:lpstr>Макет учебного плана</vt:lpstr>
      <vt:lpstr>Этапы разработки учебного план</vt:lpstr>
      <vt:lpstr>Дальнейшие изменения ФГОС СПО</vt:lpstr>
      <vt:lpstr>Полезные ресурсы для разработки учебных планов</vt:lpstr>
      <vt:lpstr>Неизменные положения ФГОС СПО</vt:lpstr>
      <vt:lpstr>Практикум</vt:lpstr>
      <vt:lpstr>Актуализированные ФГОС</vt:lpstr>
      <vt:lpstr>Распространенные ошибки в УП</vt:lpstr>
      <vt:lpstr>Презентация PowerPoint</vt:lpstr>
      <vt:lpstr>БЛАГАДАРЮ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учебных планов</dc:title>
  <dc:creator>Ольга Станулевич</dc:creator>
  <cp:keywords>Учебные планы 2022</cp:keywords>
  <cp:lastModifiedBy>Admin S</cp:lastModifiedBy>
  <cp:revision>97</cp:revision>
  <dcterms:created xsi:type="dcterms:W3CDTF">2022-01-30T21:30:52Z</dcterms:created>
  <dcterms:modified xsi:type="dcterms:W3CDTF">2022-02-08T05:34:39Z</dcterms:modified>
</cp:coreProperties>
</file>